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  <p:sldMasterId id="2147484746" r:id="rId6"/>
  </p:sldMasterIdLst>
  <p:notesMasterIdLst>
    <p:notesMasterId r:id="rId29"/>
  </p:notesMasterIdLst>
  <p:handoutMasterIdLst>
    <p:handoutMasterId r:id="rId30"/>
  </p:handoutMasterIdLst>
  <p:sldIdLst>
    <p:sldId id="1719" r:id="rId7"/>
    <p:sldId id="2076136436" r:id="rId8"/>
    <p:sldId id="1725" r:id="rId9"/>
    <p:sldId id="1858" r:id="rId10"/>
    <p:sldId id="2076136452" r:id="rId11"/>
    <p:sldId id="1860" r:id="rId12"/>
    <p:sldId id="2989" r:id="rId13"/>
    <p:sldId id="1861" r:id="rId14"/>
    <p:sldId id="2076136463" r:id="rId15"/>
    <p:sldId id="2076136466" r:id="rId16"/>
    <p:sldId id="2196" r:id="rId17"/>
    <p:sldId id="2076136467" r:id="rId18"/>
    <p:sldId id="2076136469" r:id="rId19"/>
    <p:sldId id="2076136468" r:id="rId20"/>
    <p:sldId id="2076136472" r:id="rId21"/>
    <p:sldId id="2076136473" r:id="rId22"/>
    <p:sldId id="2076136453" r:id="rId23"/>
    <p:sldId id="2076136458" r:id="rId24"/>
    <p:sldId id="2076136457" r:id="rId25"/>
    <p:sldId id="2076136461" r:id="rId26"/>
    <p:sldId id="3066" r:id="rId27"/>
    <p:sldId id="1532" r:id="rId2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nna Jennings" initials="AJ" lastIdx="2" clrIdx="4">
    <p:extLst>
      <p:ext uri="{19B8F6BF-5375-455C-9EA6-DF929625EA0E}">
        <p15:presenceInfo xmlns:p15="http://schemas.microsoft.com/office/powerpoint/2012/main" userId="S::anjenni@microsoft.com::8ab53ffb-fb1d-4e91-bd8d-4a8442a41acf" providerId="AD"/>
      </p:ext>
    </p:extLst>
  </p:cmAuthor>
  <p:cmAuthor id="5" name="Dave Yack (COLORADO TECHNOLOGY CONSULTANT)" initials="DY(TC" lastIdx="2" clrIdx="5">
    <p:extLst>
      <p:ext uri="{19B8F6BF-5375-455C-9EA6-DF929625EA0E}">
        <p15:presenceInfo xmlns:p15="http://schemas.microsoft.com/office/powerpoint/2012/main" userId="Dave Yack (COLORADO TECHNOLOGY CONSULTANT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88F"/>
    <a:srgbClr val="0078D4"/>
    <a:srgbClr val="1A1A1A"/>
    <a:srgbClr val="FFFFFF"/>
    <a:srgbClr val="00BCF2"/>
    <a:srgbClr val="40CDF5"/>
    <a:srgbClr val="40587C"/>
    <a:srgbClr val="00B0E3"/>
    <a:srgbClr val="005291"/>
    <a:srgbClr val="BA6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343" autoAdjust="0"/>
  </p:normalViewPr>
  <p:slideViewPr>
    <p:cSldViewPr snapToGrid="0">
      <p:cViewPr varScale="1">
        <p:scale>
          <a:sx n="72" d="100"/>
          <a:sy n="72" d="100"/>
        </p:scale>
        <p:origin x="12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evor Ford" userId="e62d3275-2530-47a3-9711-e8e9e8501c63" providerId="ADAL" clId="{E7F7C93D-073C-40B9-9742-C17B8FD07CAA}"/>
    <pc:docChg chg="custSel modSld">
      <pc:chgData name="Trevor Ford" userId="e62d3275-2530-47a3-9711-e8e9e8501c63" providerId="ADAL" clId="{E7F7C93D-073C-40B9-9742-C17B8FD07CAA}" dt="2021-01-19T17:56:03.633" v="222" actId="313"/>
      <pc:docMkLst>
        <pc:docMk/>
      </pc:docMkLst>
      <pc:sldChg chg="modSp mod modNotesTx">
        <pc:chgData name="Trevor Ford" userId="e62d3275-2530-47a3-9711-e8e9e8501c63" providerId="ADAL" clId="{E7F7C93D-073C-40B9-9742-C17B8FD07CAA}" dt="2021-01-19T17:55:49.523" v="220" actId="313"/>
        <pc:sldMkLst>
          <pc:docMk/>
          <pc:sldMk cId="1225700996" sldId="1726"/>
        </pc:sldMkLst>
        <pc:spChg chg="mod">
          <ac:chgData name="Trevor Ford" userId="e62d3275-2530-47a3-9711-e8e9e8501c63" providerId="ADAL" clId="{E7F7C93D-073C-40B9-9742-C17B8FD07CAA}" dt="2021-01-19T17:53:25.335" v="169" actId="20577"/>
          <ac:spMkLst>
            <pc:docMk/>
            <pc:sldMk cId="1225700996" sldId="1726"/>
            <ac:spMk id="7" creationId="{78310260-2D20-4C6B-B876-2A5C4B7372A0}"/>
          </ac:spMkLst>
        </pc:spChg>
        <pc:spChg chg="mod">
          <ac:chgData name="Trevor Ford" userId="e62d3275-2530-47a3-9711-e8e9e8501c63" providerId="ADAL" clId="{E7F7C93D-073C-40B9-9742-C17B8FD07CAA}" dt="2021-01-19T17:55:48.106" v="219" actId="313"/>
          <ac:spMkLst>
            <pc:docMk/>
            <pc:sldMk cId="1225700996" sldId="1726"/>
            <ac:spMk id="9" creationId="{C0CE4A57-761D-4BF1-A928-42AE8E84D9E2}"/>
          </ac:spMkLst>
        </pc:spChg>
        <pc:spChg chg="mod">
          <ac:chgData name="Trevor Ford" userId="e62d3275-2530-47a3-9711-e8e9e8501c63" providerId="ADAL" clId="{E7F7C93D-073C-40B9-9742-C17B8FD07CAA}" dt="2021-01-19T17:55:49.523" v="220" actId="313"/>
          <ac:spMkLst>
            <pc:docMk/>
            <pc:sldMk cId="1225700996" sldId="1726"/>
            <ac:spMk id="10" creationId="{21E0A8D7-1614-4906-BD08-1A05575DC947}"/>
          </ac:spMkLst>
        </pc:spChg>
      </pc:sldChg>
      <pc:sldChg chg="modSp mod modNotesTx">
        <pc:chgData name="Trevor Ford" userId="e62d3275-2530-47a3-9711-e8e9e8501c63" providerId="ADAL" clId="{E7F7C93D-073C-40B9-9742-C17B8FD07CAA}" dt="2021-01-19T17:47:11.902" v="39" actId="20577"/>
        <pc:sldMkLst>
          <pc:docMk/>
          <pc:sldMk cId="1949955291" sldId="1858"/>
        </pc:sldMkLst>
        <pc:spChg chg="mod">
          <ac:chgData name="Trevor Ford" userId="e62d3275-2530-47a3-9711-e8e9e8501c63" providerId="ADAL" clId="{E7F7C93D-073C-40B9-9742-C17B8FD07CAA}" dt="2021-01-19T17:46:02.355" v="20" actId="20577"/>
          <ac:spMkLst>
            <pc:docMk/>
            <pc:sldMk cId="1949955291" sldId="1858"/>
            <ac:spMk id="26" creationId="{D8CE7109-503F-4B5F-8605-8FD852F2B006}"/>
          </ac:spMkLst>
        </pc:spChg>
      </pc:sldChg>
      <pc:sldChg chg="modSp mod">
        <pc:chgData name="Trevor Ford" userId="e62d3275-2530-47a3-9711-e8e9e8501c63" providerId="ADAL" clId="{E7F7C93D-073C-40B9-9742-C17B8FD07CAA}" dt="2021-01-19T17:50:02.702" v="85" actId="20577"/>
        <pc:sldMkLst>
          <pc:docMk/>
          <pc:sldMk cId="3993930385" sldId="1860"/>
        </pc:sldMkLst>
        <pc:spChg chg="mod">
          <ac:chgData name="Trevor Ford" userId="e62d3275-2530-47a3-9711-e8e9e8501c63" providerId="ADAL" clId="{E7F7C93D-073C-40B9-9742-C17B8FD07CAA}" dt="2021-01-19T17:50:02.702" v="85" actId="20577"/>
          <ac:spMkLst>
            <pc:docMk/>
            <pc:sldMk cId="3993930385" sldId="1860"/>
            <ac:spMk id="3" creationId="{F49A9431-F717-40D1-BF51-7D50943D4B60}"/>
          </ac:spMkLst>
        </pc:spChg>
      </pc:sldChg>
      <pc:sldChg chg="modSp mod modNotesTx">
        <pc:chgData name="Trevor Ford" userId="e62d3275-2530-47a3-9711-e8e9e8501c63" providerId="ADAL" clId="{E7F7C93D-073C-40B9-9742-C17B8FD07CAA}" dt="2021-01-19T17:51:49.730" v="138"/>
        <pc:sldMkLst>
          <pc:docMk/>
          <pc:sldMk cId="539286601" sldId="1985"/>
        </pc:sldMkLst>
        <pc:spChg chg="mod">
          <ac:chgData name="Trevor Ford" userId="e62d3275-2530-47a3-9711-e8e9e8501c63" providerId="ADAL" clId="{E7F7C93D-073C-40B9-9742-C17B8FD07CAA}" dt="2021-01-19T17:51:21.310" v="135" actId="108"/>
          <ac:spMkLst>
            <pc:docMk/>
            <pc:sldMk cId="539286601" sldId="1985"/>
            <ac:spMk id="5" creationId="{A747046D-013E-4491-BC3C-26CF3E4506BB}"/>
          </ac:spMkLst>
        </pc:spChg>
        <pc:spChg chg="mod">
          <ac:chgData name="Trevor Ford" userId="e62d3275-2530-47a3-9711-e8e9e8501c63" providerId="ADAL" clId="{E7F7C93D-073C-40B9-9742-C17B8FD07CAA}" dt="2021-01-19T17:51:32.021" v="137" actId="108"/>
          <ac:spMkLst>
            <pc:docMk/>
            <pc:sldMk cId="539286601" sldId="1985"/>
            <ac:spMk id="12" creationId="{44558258-2C1F-4108-92BE-F7B49795AAA6}"/>
          </ac:spMkLst>
        </pc:spChg>
      </pc:sldChg>
      <pc:sldChg chg="modNotesTx">
        <pc:chgData name="Trevor Ford" userId="e62d3275-2530-47a3-9711-e8e9e8501c63" providerId="ADAL" clId="{E7F7C93D-073C-40B9-9742-C17B8FD07CAA}" dt="2021-01-19T17:54:36.637" v="211" actId="20577"/>
        <pc:sldMkLst>
          <pc:docMk/>
          <pc:sldMk cId="3090862489" sldId="2977"/>
        </pc:sldMkLst>
      </pc:sldChg>
      <pc:sldChg chg="modNotesTx">
        <pc:chgData name="Trevor Ford" userId="e62d3275-2530-47a3-9711-e8e9e8501c63" providerId="ADAL" clId="{E7F7C93D-073C-40B9-9742-C17B8FD07CAA}" dt="2021-01-19T17:54:43.337" v="212" actId="313"/>
        <pc:sldMkLst>
          <pc:docMk/>
          <pc:sldMk cId="1204705005" sldId="2978"/>
        </pc:sldMkLst>
      </pc:sldChg>
      <pc:sldChg chg="modSp mod modNotesTx">
        <pc:chgData name="Trevor Ford" userId="e62d3275-2530-47a3-9711-e8e9e8501c63" providerId="ADAL" clId="{E7F7C93D-073C-40B9-9742-C17B8FD07CAA}" dt="2021-01-19T17:52:57.952" v="149" actId="108"/>
        <pc:sldMkLst>
          <pc:docMk/>
          <pc:sldMk cId="645664523" sldId="2989"/>
        </pc:sldMkLst>
        <pc:spChg chg="mod">
          <ac:chgData name="Trevor Ford" userId="e62d3275-2530-47a3-9711-e8e9e8501c63" providerId="ADAL" clId="{E7F7C93D-073C-40B9-9742-C17B8FD07CAA}" dt="2021-01-19T17:52:57.952" v="149" actId="108"/>
          <ac:spMkLst>
            <pc:docMk/>
            <pc:sldMk cId="645664523" sldId="2989"/>
            <ac:spMk id="6" creationId="{EC44489A-5919-4AF2-9EF4-E05F844B0B80}"/>
          </ac:spMkLst>
        </pc:spChg>
      </pc:sldChg>
      <pc:sldChg chg="modSp mod">
        <pc:chgData name="Trevor Ford" userId="e62d3275-2530-47a3-9711-e8e9e8501c63" providerId="ADAL" clId="{E7F7C93D-073C-40B9-9742-C17B8FD07CAA}" dt="2021-01-19T17:49:53.794" v="66" actId="20577"/>
        <pc:sldMkLst>
          <pc:docMk/>
          <pc:sldMk cId="1640213848" sldId="2076136452"/>
        </pc:sldMkLst>
        <pc:spChg chg="mod">
          <ac:chgData name="Trevor Ford" userId="e62d3275-2530-47a3-9711-e8e9e8501c63" providerId="ADAL" clId="{E7F7C93D-073C-40B9-9742-C17B8FD07CAA}" dt="2021-01-19T17:49:53.794" v="66" actId="20577"/>
          <ac:spMkLst>
            <pc:docMk/>
            <pc:sldMk cId="1640213848" sldId="2076136452"/>
            <ac:spMk id="6" creationId="{EC44489A-5919-4AF2-9EF4-E05F844B0B80}"/>
          </ac:spMkLst>
        </pc:spChg>
      </pc:sldChg>
      <pc:sldChg chg="modSp mod modNotesTx">
        <pc:chgData name="Trevor Ford" userId="e62d3275-2530-47a3-9711-e8e9e8501c63" providerId="ADAL" clId="{E7F7C93D-073C-40B9-9742-C17B8FD07CAA}" dt="2021-01-19T17:52:44.840" v="147"/>
        <pc:sldMkLst>
          <pc:docMk/>
          <pc:sldMk cId="3767013168" sldId="2076136457"/>
        </pc:sldMkLst>
        <pc:spChg chg="mod">
          <ac:chgData name="Trevor Ford" userId="e62d3275-2530-47a3-9711-e8e9e8501c63" providerId="ADAL" clId="{E7F7C93D-073C-40B9-9742-C17B8FD07CAA}" dt="2021-01-19T17:52:13.694" v="141"/>
          <ac:spMkLst>
            <pc:docMk/>
            <pc:sldMk cId="3767013168" sldId="2076136457"/>
            <ac:spMk id="6" creationId="{03152BD2-82F2-4A32-A71E-8F44BD9E49D6}"/>
          </ac:spMkLst>
        </pc:spChg>
        <pc:spChg chg="mod">
          <ac:chgData name="Trevor Ford" userId="e62d3275-2530-47a3-9711-e8e9e8501c63" providerId="ADAL" clId="{E7F7C93D-073C-40B9-9742-C17B8FD07CAA}" dt="2021-01-19T17:52:20.845" v="142"/>
          <ac:spMkLst>
            <pc:docMk/>
            <pc:sldMk cId="3767013168" sldId="2076136457"/>
            <ac:spMk id="8" creationId="{6E898728-DAF0-472F-BDAD-51E8C03ED6AE}"/>
          </ac:spMkLst>
        </pc:spChg>
      </pc:sldChg>
      <pc:sldChg chg="modSp mod">
        <pc:chgData name="Trevor Ford" userId="e62d3275-2530-47a3-9711-e8e9e8501c63" providerId="ADAL" clId="{E7F7C93D-073C-40B9-9742-C17B8FD07CAA}" dt="2021-01-19T17:55:38.354" v="218" actId="313"/>
        <pc:sldMkLst>
          <pc:docMk/>
          <pc:sldMk cId="1385308830" sldId="2076136458"/>
        </pc:sldMkLst>
        <pc:spChg chg="mod">
          <ac:chgData name="Trevor Ford" userId="e62d3275-2530-47a3-9711-e8e9e8501c63" providerId="ADAL" clId="{E7F7C93D-073C-40B9-9742-C17B8FD07CAA}" dt="2021-01-19T17:50:53.330" v="132"/>
          <ac:spMkLst>
            <pc:docMk/>
            <pc:sldMk cId="1385308830" sldId="2076136458"/>
            <ac:spMk id="13" creationId="{5B2A72C5-ACE0-44D2-9743-D0CA2A967A03}"/>
          </ac:spMkLst>
        </pc:spChg>
        <pc:graphicFrameChg chg="modGraphic">
          <ac:chgData name="Trevor Ford" userId="e62d3275-2530-47a3-9711-e8e9e8501c63" providerId="ADAL" clId="{E7F7C93D-073C-40B9-9742-C17B8FD07CAA}" dt="2021-01-19T17:55:38.354" v="218" actId="313"/>
          <ac:graphicFrameMkLst>
            <pc:docMk/>
            <pc:sldMk cId="1385308830" sldId="2076136458"/>
            <ac:graphicFrameMk id="9" creationId="{66AB6A9E-22E5-449F-B7CE-05ADA20562B5}"/>
          </ac:graphicFrameMkLst>
        </pc:graphicFrameChg>
      </pc:sldChg>
      <pc:sldChg chg="modSp mod">
        <pc:chgData name="Trevor Ford" userId="e62d3275-2530-47a3-9711-e8e9e8501c63" providerId="ADAL" clId="{E7F7C93D-073C-40B9-9742-C17B8FD07CAA}" dt="2021-01-19T17:54:10.133" v="202" actId="20577"/>
        <pc:sldMkLst>
          <pc:docMk/>
          <pc:sldMk cId="608728637" sldId="2076136468"/>
        </pc:sldMkLst>
        <pc:spChg chg="mod">
          <ac:chgData name="Trevor Ford" userId="e62d3275-2530-47a3-9711-e8e9e8501c63" providerId="ADAL" clId="{E7F7C93D-073C-40B9-9742-C17B8FD07CAA}" dt="2021-01-19T17:54:10.133" v="202" actId="20577"/>
          <ac:spMkLst>
            <pc:docMk/>
            <pc:sldMk cId="608728637" sldId="2076136468"/>
            <ac:spMk id="5" creationId="{528ECBD6-4EB7-453E-80B6-6DDEBC53AE99}"/>
          </ac:spMkLst>
        </pc:spChg>
      </pc:sldChg>
      <pc:sldChg chg="modSp mod">
        <pc:chgData name="Trevor Ford" userId="e62d3275-2530-47a3-9711-e8e9e8501c63" providerId="ADAL" clId="{E7F7C93D-073C-40B9-9742-C17B8FD07CAA}" dt="2021-01-19T17:54:25.668" v="206" actId="313"/>
        <pc:sldMkLst>
          <pc:docMk/>
          <pc:sldMk cId="1888959255" sldId="2076136469"/>
        </pc:sldMkLst>
        <pc:spChg chg="mod">
          <ac:chgData name="Trevor Ford" userId="e62d3275-2530-47a3-9711-e8e9e8501c63" providerId="ADAL" clId="{E7F7C93D-073C-40B9-9742-C17B8FD07CAA}" dt="2021-01-19T17:54:25.668" v="206" actId="313"/>
          <ac:spMkLst>
            <pc:docMk/>
            <pc:sldMk cId="1888959255" sldId="2076136469"/>
            <ac:spMk id="5" creationId="{528ECBD6-4EB7-453E-80B6-6DDEBC53AE99}"/>
          </ac:spMkLst>
        </pc:spChg>
      </pc:sldChg>
      <pc:sldChg chg="modSp mod">
        <pc:chgData name="Trevor Ford" userId="e62d3275-2530-47a3-9711-e8e9e8501c63" providerId="ADAL" clId="{E7F7C93D-073C-40B9-9742-C17B8FD07CAA}" dt="2021-01-19T17:50:33.645" v="129"/>
        <pc:sldMkLst>
          <pc:docMk/>
          <pc:sldMk cId="3124460220" sldId="2076136471"/>
        </pc:sldMkLst>
        <pc:spChg chg="mod">
          <ac:chgData name="Trevor Ford" userId="e62d3275-2530-47a3-9711-e8e9e8501c63" providerId="ADAL" clId="{E7F7C93D-073C-40B9-9742-C17B8FD07CAA}" dt="2021-01-19T17:50:33.645" v="129"/>
          <ac:spMkLst>
            <pc:docMk/>
            <pc:sldMk cId="3124460220" sldId="2076136471"/>
            <ac:spMk id="3" creationId="{2927BF21-5959-42A7-AB9B-C597D36A756F}"/>
          </ac:spMkLst>
        </pc:spChg>
      </pc:sldChg>
      <pc:sldChg chg="modSp mod">
        <pc:chgData name="Trevor Ford" userId="e62d3275-2530-47a3-9711-e8e9e8501c63" providerId="ADAL" clId="{E7F7C93D-073C-40B9-9742-C17B8FD07CAA}" dt="2021-01-19T17:56:03.633" v="222" actId="313"/>
        <pc:sldMkLst>
          <pc:docMk/>
          <pc:sldMk cId="3406710449" sldId="2076136474"/>
        </pc:sldMkLst>
        <pc:spChg chg="mod">
          <ac:chgData name="Trevor Ford" userId="e62d3275-2530-47a3-9711-e8e9e8501c63" providerId="ADAL" clId="{E7F7C93D-073C-40B9-9742-C17B8FD07CAA}" dt="2021-01-19T17:56:03.633" v="222" actId="313"/>
          <ac:spMkLst>
            <pc:docMk/>
            <pc:sldMk cId="3406710449" sldId="2076136474"/>
            <ac:spMk id="3" creationId="{3F387265-E6C2-4089-BBB4-4A5C6FDFDD86}"/>
          </ac:spMkLst>
        </pc:spChg>
      </pc:sldChg>
    </pc:docChg>
  </pc:docChgLst>
  <pc:docChgLst>
    <pc:chgData name="Trevor Ford" userId="e62d3275-2530-47a3-9711-e8e9e8501c63" providerId="ADAL" clId="{149D5193-469F-4E8E-86A4-1F0102979BF8}"/>
    <pc:docChg chg="modSld">
      <pc:chgData name="Trevor Ford" userId="e62d3275-2530-47a3-9711-e8e9e8501c63" providerId="ADAL" clId="{149D5193-469F-4E8E-86A4-1F0102979BF8}" dt="2021-06-22T19:35:26.681" v="24" actId="20577"/>
      <pc:docMkLst>
        <pc:docMk/>
      </pc:docMkLst>
      <pc:sldChg chg="modNotesTx">
        <pc:chgData name="Trevor Ford" userId="e62d3275-2530-47a3-9711-e8e9e8501c63" providerId="ADAL" clId="{149D5193-469F-4E8E-86A4-1F0102979BF8}" dt="2021-06-22T19:35:26.681" v="24" actId="20577"/>
        <pc:sldMkLst>
          <pc:docMk/>
          <pc:sldMk cId="3111323014" sldId="1725"/>
        </pc:sldMkLst>
      </pc:sldChg>
    </pc:docChg>
  </pc:docChgLst>
  <pc:docChgLst>
    <pc:chgData name="Trevor Ford" userId="e62d3275-2530-47a3-9711-e8e9e8501c63" providerId="ADAL" clId="{8FB9EFF4-CB19-49AE-B817-EF72E060D174}"/>
    <pc:docChg chg="modSld">
      <pc:chgData name="Trevor Ford" userId="e62d3275-2530-47a3-9711-e8e9e8501c63" providerId="ADAL" clId="{8FB9EFF4-CB19-49AE-B817-EF72E060D174}" dt="2021-04-19T17:23:21.046" v="3" actId="20577"/>
      <pc:docMkLst>
        <pc:docMk/>
      </pc:docMkLst>
      <pc:sldChg chg="modSp mod">
        <pc:chgData name="Trevor Ford" userId="e62d3275-2530-47a3-9711-e8e9e8501c63" providerId="ADAL" clId="{8FB9EFF4-CB19-49AE-B817-EF72E060D174}" dt="2021-04-19T17:23:21.046" v="3" actId="20577"/>
        <pc:sldMkLst>
          <pc:docMk/>
          <pc:sldMk cId="3635852913" sldId="1719"/>
        </pc:sldMkLst>
        <pc:spChg chg="mod">
          <ac:chgData name="Trevor Ford" userId="e62d3275-2530-47a3-9711-e8e9e8501c63" providerId="ADAL" clId="{8FB9EFF4-CB19-49AE-B817-EF72E060D174}" dt="2021-04-19T17:23:21.046" v="3" actId="20577"/>
          <ac:spMkLst>
            <pc:docMk/>
            <pc:sldMk cId="3635852913" sldId="1719"/>
            <ac:spMk id="4" creationId="{00000000-0000-0000-0000-000000000000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56E501-AD81-4989-AF52-E728E4723CB1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1F7B1DAD-D09C-41DA-B055-4E5BF1515199}">
      <dgm:prSet phldrT="[Text]" custT="1"/>
      <dgm:spPr>
        <a:solidFill>
          <a:srgbClr val="702775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3600" dirty="0">
              <a:solidFill>
                <a:schemeClr val="bg1"/>
              </a:solidFill>
            </a:rPr>
            <a:t>Suites</a:t>
          </a:r>
        </a:p>
      </dgm:t>
    </dgm:pt>
    <dgm:pt modelId="{E0C59367-1AA5-47BE-AC48-DCB3FAF66A29}" type="parTrans" cxnId="{835A72BE-1971-4EC9-B333-024DB6FB1DB5}">
      <dgm:prSet/>
      <dgm:spPr/>
      <dgm:t>
        <a:bodyPr/>
        <a:lstStyle/>
        <a:p>
          <a:endParaRPr lang="en-US" sz="1100"/>
        </a:p>
      </dgm:t>
    </dgm:pt>
    <dgm:pt modelId="{1E7036C9-DEFD-4ED3-B3DE-1A5A8B161B56}" type="sibTrans" cxnId="{835A72BE-1971-4EC9-B333-024DB6FB1DB5}">
      <dgm:prSet/>
      <dgm:spPr/>
      <dgm:t>
        <a:bodyPr/>
        <a:lstStyle/>
        <a:p>
          <a:endParaRPr lang="en-US" sz="1100"/>
        </a:p>
      </dgm:t>
    </dgm:pt>
    <dgm:pt modelId="{24631A20-5064-4402-86D6-26F8B4202AE0}">
      <dgm:prSet phldrT="[Text]" custT="1"/>
      <dgm:spPr>
        <a:solidFill>
          <a:srgbClr val="702775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3600" dirty="0">
              <a:solidFill>
                <a:schemeClr val="bg1"/>
              </a:solidFill>
            </a:rPr>
            <a:t>Tests</a:t>
          </a:r>
        </a:p>
      </dgm:t>
    </dgm:pt>
    <dgm:pt modelId="{14893767-DABE-43EA-A782-7B43DA3B49BA}" type="parTrans" cxnId="{E593DC68-60D3-425C-95A4-815C21519BC8}">
      <dgm:prSet/>
      <dgm:spPr/>
      <dgm:t>
        <a:bodyPr/>
        <a:lstStyle/>
        <a:p>
          <a:endParaRPr lang="en-US" sz="1100"/>
        </a:p>
      </dgm:t>
    </dgm:pt>
    <dgm:pt modelId="{3D9D2A91-1041-45E8-A257-DF654A67E0FB}" type="sibTrans" cxnId="{E593DC68-60D3-425C-95A4-815C21519BC8}">
      <dgm:prSet/>
      <dgm:spPr/>
      <dgm:t>
        <a:bodyPr/>
        <a:lstStyle/>
        <a:p>
          <a:endParaRPr lang="en-US" sz="1100"/>
        </a:p>
      </dgm:t>
    </dgm:pt>
    <dgm:pt modelId="{DD41C187-34D2-468D-B9CC-0504828DB591}">
      <dgm:prSet phldrT="[Text]" custT="1"/>
      <dgm:spPr>
        <a:solidFill>
          <a:srgbClr val="702775"/>
        </a:solidFill>
      </dgm:spPr>
      <dgm:t>
        <a:bodyPr anchor="t"/>
        <a:lstStyle/>
        <a:p>
          <a:r>
            <a:rPr lang="en-US" sz="3200" dirty="0">
              <a:solidFill>
                <a:schemeClr val="bg1"/>
              </a:solidFill>
            </a:rPr>
            <a:t>Test Steps</a:t>
          </a:r>
        </a:p>
      </dgm:t>
    </dgm:pt>
    <dgm:pt modelId="{6C132FE8-4739-4128-A809-B7ABDF9C9C3A}" type="parTrans" cxnId="{3146530C-12E2-42EC-B188-47D2380884B9}">
      <dgm:prSet/>
      <dgm:spPr/>
      <dgm:t>
        <a:bodyPr/>
        <a:lstStyle/>
        <a:p>
          <a:endParaRPr lang="en-US" sz="1100"/>
        </a:p>
      </dgm:t>
    </dgm:pt>
    <dgm:pt modelId="{6970C1E0-433B-4C68-9DF4-BC8A2AC004CA}" type="sibTrans" cxnId="{3146530C-12E2-42EC-B188-47D2380884B9}">
      <dgm:prSet/>
      <dgm:spPr/>
      <dgm:t>
        <a:bodyPr/>
        <a:lstStyle/>
        <a:p>
          <a:endParaRPr lang="en-US" sz="1100"/>
        </a:p>
      </dgm:t>
    </dgm:pt>
    <dgm:pt modelId="{502AFFF3-B1CA-418B-890B-B57687A8C36A}" type="pres">
      <dgm:prSet presAssocID="{4056E501-AD81-4989-AF52-E728E4723CB1}" presName="Name0" presStyleCnt="0">
        <dgm:presLayoutVars>
          <dgm:dir/>
          <dgm:animLvl val="lvl"/>
          <dgm:resizeHandles val="exact"/>
        </dgm:presLayoutVars>
      </dgm:prSet>
      <dgm:spPr/>
    </dgm:pt>
    <dgm:pt modelId="{C963FE85-1862-4B1E-ACA3-DE6B86B40A62}" type="pres">
      <dgm:prSet presAssocID="{1F7B1DAD-D09C-41DA-B055-4E5BF1515199}" presName="Name8" presStyleCnt="0"/>
      <dgm:spPr/>
    </dgm:pt>
    <dgm:pt modelId="{CF04E1AB-439E-437F-A530-93AC98801BE7}" type="pres">
      <dgm:prSet presAssocID="{1F7B1DAD-D09C-41DA-B055-4E5BF1515199}" presName="level" presStyleLbl="node1" presStyleIdx="0" presStyleCnt="3" custLinFactNeighborX="-247" custLinFactNeighborY="407">
        <dgm:presLayoutVars>
          <dgm:chMax val="1"/>
          <dgm:bulletEnabled val="1"/>
        </dgm:presLayoutVars>
      </dgm:prSet>
      <dgm:spPr/>
    </dgm:pt>
    <dgm:pt modelId="{7B6E86DF-1F91-46DC-92FB-CF6A4E72C1AC}" type="pres">
      <dgm:prSet presAssocID="{1F7B1DAD-D09C-41DA-B055-4E5BF151519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44653D0-AD15-4D73-ABDE-098C09FB01B6}" type="pres">
      <dgm:prSet presAssocID="{24631A20-5064-4402-86D6-26F8B4202AE0}" presName="Name8" presStyleCnt="0"/>
      <dgm:spPr/>
    </dgm:pt>
    <dgm:pt modelId="{FA2F6BC3-6978-4A7A-91B6-CA39E82CA01A}" type="pres">
      <dgm:prSet presAssocID="{24631A20-5064-4402-86D6-26F8B4202AE0}" presName="level" presStyleLbl="node1" presStyleIdx="1" presStyleCnt="3">
        <dgm:presLayoutVars>
          <dgm:chMax val="1"/>
          <dgm:bulletEnabled val="1"/>
        </dgm:presLayoutVars>
      </dgm:prSet>
      <dgm:spPr/>
    </dgm:pt>
    <dgm:pt modelId="{F96F6F02-4F40-4CA1-8940-6B32885B2357}" type="pres">
      <dgm:prSet presAssocID="{24631A20-5064-4402-86D6-26F8B4202AE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443D08A-E6AA-4832-A22A-0D5B2CAE1501}" type="pres">
      <dgm:prSet presAssocID="{DD41C187-34D2-468D-B9CC-0504828DB591}" presName="Name8" presStyleCnt="0"/>
      <dgm:spPr/>
    </dgm:pt>
    <dgm:pt modelId="{672F9A7D-16C7-4E49-BA34-81568D65FC5A}" type="pres">
      <dgm:prSet presAssocID="{DD41C187-34D2-468D-B9CC-0504828DB591}" presName="level" presStyleLbl="node1" presStyleIdx="2" presStyleCnt="3" custScaleY="185460">
        <dgm:presLayoutVars>
          <dgm:chMax val="1"/>
          <dgm:bulletEnabled val="1"/>
        </dgm:presLayoutVars>
      </dgm:prSet>
      <dgm:spPr/>
    </dgm:pt>
    <dgm:pt modelId="{73FFD35D-B376-42D5-8AE0-66181FB95B04}" type="pres">
      <dgm:prSet presAssocID="{DD41C187-34D2-468D-B9CC-0504828DB59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146530C-12E2-42EC-B188-47D2380884B9}" srcId="{4056E501-AD81-4989-AF52-E728E4723CB1}" destId="{DD41C187-34D2-468D-B9CC-0504828DB591}" srcOrd="2" destOrd="0" parTransId="{6C132FE8-4739-4128-A809-B7ABDF9C9C3A}" sibTransId="{6970C1E0-433B-4C68-9DF4-BC8A2AC004CA}"/>
    <dgm:cxn modelId="{05B3EA0D-FCDE-46A9-B087-6755BBF931D6}" type="presOf" srcId="{4056E501-AD81-4989-AF52-E728E4723CB1}" destId="{502AFFF3-B1CA-418B-890B-B57687A8C36A}" srcOrd="0" destOrd="0" presId="urn:microsoft.com/office/officeart/2005/8/layout/pyramid3"/>
    <dgm:cxn modelId="{C0D82535-A9BE-425B-A889-2F19BA9B90AA}" type="presOf" srcId="{DD41C187-34D2-468D-B9CC-0504828DB591}" destId="{672F9A7D-16C7-4E49-BA34-81568D65FC5A}" srcOrd="0" destOrd="0" presId="urn:microsoft.com/office/officeart/2005/8/layout/pyramid3"/>
    <dgm:cxn modelId="{E593DC68-60D3-425C-95A4-815C21519BC8}" srcId="{4056E501-AD81-4989-AF52-E728E4723CB1}" destId="{24631A20-5064-4402-86D6-26F8B4202AE0}" srcOrd="1" destOrd="0" parTransId="{14893767-DABE-43EA-A782-7B43DA3B49BA}" sibTransId="{3D9D2A91-1041-45E8-A257-DF654A67E0FB}"/>
    <dgm:cxn modelId="{835A72BE-1971-4EC9-B333-024DB6FB1DB5}" srcId="{4056E501-AD81-4989-AF52-E728E4723CB1}" destId="{1F7B1DAD-D09C-41DA-B055-4E5BF1515199}" srcOrd="0" destOrd="0" parTransId="{E0C59367-1AA5-47BE-AC48-DCB3FAF66A29}" sibTransId="{1E7036C9-DEFD-4ED3-B3DE-1A5A8B161B56}"/>
    <dgm:cxn modelId="{45C3FAE0-A3D1-4065-A8BF-5421A6CFDBE1}" type="presOf" srcId="{24631A20-5064-4402-86D6-26F8B4202AE0}" destId="{F96F6F02-4F40-4CA1-8940-6B32885B2357}" srcOrd="1" destOrd="0" presId="urn:microsoft.com/office/officeart/2005/8/layout/pyramid3"/>
    <dgm:cxn modelId="{E4B697E8-86F3-4C9A-BBED-BDBD848C6F4D}" type="presOf" srcId="{1F7B1DAD-D09C-41DA-B055-4E5BF1515199}" destId="{7B6E86DF-1F91-46DC-92FB-CF6A4E72C1AC}" srcOrd="1" destOrd="0" presId="urn:microsoft.com/office/officeart/2005/8/layout/pyramid3"/>
    <dgm:cxn modelId="{AB3DEAEE-0F8F-4B40-8AD8-815E5EC21A6D}" type="presOf" srcId="{DD41C187-34D2-468D-B9CC-0504828DB591}" destId="{73FFD35D-B376-42D5-8AE0-66181FB95B04}" srcOrd="1" destOrd="0" presId="urn:microsoft.com/office/officeart/2005/8/layout/pyramid3"/>
    <dgm:cxn modelId="{E3DA89F4-0F2F-429B-A84C-3AB26E89ED3E}" type="presOf" srcId="{1F7B1DAD-D09C-41DA-B055-4E5BF1515199}" destId="{CF04E1AB-439E-437F-A530-93AC98801BE7}" srcOrd="0" destOrd="0" presId="urn:microsoft.com/office/officeart/2005/8/layout/pyramid3"/>
    <dgm:cxn modelId="{593E98FE-2A0B-437B-96C1-B52CAE527211}" type="presOf" srcId="{24631A20-5064-4402-86D6-26F8B4202AE0}" destId="{FA2F6BC3-6978-4A7A-91B6-CA39E82CA01A}" srcOrd="0" destOrd="0" presId="urn:microsoft.com/office/officeart/2005/8/layout/pyramid3"/>
    <dgm:cxn modelId="{FEC96C15-49F7-4E60-B7CF-EE51465AD8A3}" type="presParOf" srcId="{502AFFF3-B1CA-418B-890B-B57687A8C36A}" destId="{C963FE85-1862-4B1E-ACA3-DE6B86B40A62}" srcOrd="0" destOrd="0" presId="urn:microsoft.com/office/officeart/2005/8/layout/pyramid3"/>
    <dgm:cxn modelId="{523B401E-23D0-4666-942E-D9EF50534F85}" type="presParOf" srcId="{C963FE85-1862-4B1E-ACA3-DE6B86B40A62}" destId="{CF04E1AB-439E-437F-A530-93AC98801BE7}" srcOrd="0" destOrd="0" presId="urn:microsoft.com/office/officeart/2005/8/layout/pyramid3"/>
    <dgm:cxn modelId="{DF2AAC02-C704-44F5-9966-619C344CDD6D}" type="presParOf" srcId="{C963FE85-1862-4B1E-ACA3-DE6B86B40A62}" destId="{7B6E86DF-1F91-46DC-92FB-CF6A4E72C1AC}" srcOrd="1" destOrd="0" presId="urn:microsoft.com/office/officeart/2005/8/layout/pyramid3"/>
    <dgm:cxn modelId="{07C2C9CC-DF4D-4F66-B5D2-4E7FB4FB9329}" type="presParOf" srcId="{502AFFF3-B1CA-418B-890B-B57687A8C36A}" destId="{844653D0-AD15-4D73-ABDE-098C09FB01B6}" srcOrd="1" destOrd="0" presId="urn:microsoft.com/office/officeart/2005/8/layout/pyramid3"/>
    <dgm:cxn modelId="{98740028-B5CB-49DD-A5D6-FF6556D40FCE}" type="presParOf" srcId="{844653D0-AD15-4D73-ABDE-098C09FB01B6}" destId="{FA2F6BC3-6978-4A7A-91B6-CA39E82CA01A}" srcOrd="0" destOrd="0" presId="urn:microsoft.com/office/officeart/2005/8/layout/pyramid3"/>
    <dgm:cxn modelId="{20D6FC28-E1DC-443F-A3D8-07751E42AB67}" type="presParOf" srcId="{844653D0-AD15-4D73-ABDE-098C09FB01B6}" destId="{F96F6F02-4F40-4CA1-8940-6B32885B2357}" srcOrd="1" destOrd="0" presId="urn:microsoft.com/office/officeart/2005/8/layout/pyramid3"/>
    <dgm:cxn modelId="{B9CACA7B-BD99-4411-B92A-8B24F39B0293}" type="presParOf" srcId="{502AFFF3-B1CA-418B-890B-B57687A8C36A}" destId="{4443D08A-E6AA-4832-A22A-0D5B2CAE1501}" srcOrd="2" destOrd="0" presId="urn:microsoft.com/office/officeart/2005/8/layout/pyramid3"/>
    <dgm:cxn modelId="{4D0BD3EA-D356-4609-BF1A-472C185D9DC2}" type="presParOf" srcId="{4443D08A-E6AA-4832-A22A-0D5B2CAE1501}" destId="{672F9A7D-16C7-4E49-BA34-81568D65FC5A}" srcOrd="0" destOrd="0" presId="urn:microsoft.com/office/officeart/2005/8/layout/pyramid3"/>
    <dgm:cxn modelId="{FBCA2078-4AB8-4854-A913-E0356D0ADAA9}" type="presParOf" srcId="{4443D08A-E6AA-4832-A22A-0D5B2CAE1501}" destId="{73FFD35D-B376-42D5-8AE0-66181FB95B04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B6776-9C12-4E66-903B-61D015F8AB15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E7FC8765-B335-4ABB-AB72-F1E5BB77A692}">
      <dgm:prSet/>
      <dgm:spPr/>
      <dgm:t>
        <a:bodyPr/>
        <a:lstStyle/>
        <a:p>
          <a:r>
            <a:rPr lang="en-US" dirty="0"/>
            <a:t>Business Rules</a:t>
          </a:r>
        </a:p>
      </dgm:t>
    </dgm:pt>
    <dgm:pt modelId="{3574FA8C-C9BC-427D-9308-219865807DAF}" type="parTrans" cxnId="{A0D70EF7-D70E-4D47-87F2-E081BAC5D37D}">
      <dgm:prSet/>
      <dgm:spPr/>
      <dgm:t>
        <a:bodyPr/>
        <a:lstStyle/>
        <a:p>
          <a:endParaRPr lang="en-AU"/>
        </a:p>
      </dgm:t>
    </dgm:pt>
    <dgm:pt modelId="{AC7205A3-4848-431A-AB61-FD5AEE96C13C}" type="sibTrans" cxnId="{A0D70EF7-D70E-4D47-87F2-E081BAC5D37D}">
      <dgm:prSet/>
      <dgm:spPr/>
      <dgm:t>
        <a:bodyPr/>
        <a:lstStyle/>
        <a:p>
          <a:endParaRPr lang="en-AU"/>
        </a:p>
      </dgm:t>
    </dgm:pt>
    <dgm:pt modelId="{1C83857C-3F95-4528-BAB3-331B545D5AE0}">
      <dgm:prSet/>
      <dgm:spPr/>
      <dgm:t>
        <a:bodyPr/>
        <a:lstStyle/>
        <a:p>
          <a:r>
            <a:rPr lang="en-US" dirty="0"/>
            <a:t>Multi-lingual </a:t>
          </a:r>
        </a:p>
      </dgm:t>
    </dgm:pt>
    <dgm:pt modelId="{41B27991-3123-42E8-865A-62F63823CAB3}" type="parTrans" cxnId="{9ECEBAF6-376D-4F88-9558-71D27B0D9BAE}">
      <dgm:prSet/>
      <dgm:spPr/>
      <dgm:t>
        <a:bodyPr/>
        <a:lstStyle/>
        <a:p>
          <a:endParaRPr lang="en-AU"/>
        </a:p>
      </dgm:t>
    </dgm:pt>
    <dgm:pt modelId="{E1DD337C-AF4C-4E52-AED9-AEAAE37BDEE7}" type="sibTrans" cxnId="{9ECEBAF6-376D-4F88-9558-71D27B0D9BAE}">
      <dgm:prSet/>
      <dgm:spPr/>
      <dgm:t>
        <a:bodyPr/>
        <a:lstStyle/>
        <a:p>
          <a:endParaRPr lang="en-AU"/>
        </a:p>
      </dgm:t>
    </dgm:pt>
    <dgm:pt modelId="{F5F58CB5-3220-4FC7-83C0-9368CC7FEFD0}">
      <dgm:prSet/>
      <dgm:spPr/>
      <dgm:t>
        <a:bodyPr/>
        <a:lstStyle/>
        <a:p>
          <a:r>
            <a:rPr lang="en-US" dirty="0"/>
            <a:t>Common Data Model</a:t>
          </a:r>
        </a:p>
      </dgm:t>
    </dgm:pt>
    <dgm:pt modelId="{3D822C74-4F14-4E17-8644-90C5579C5B39}" type="parTrans" cxnId="{50BC1A7F-90A5-40ED-B06E-FBA64E245F2F}">
      <dgm:prSet/>
      <dgm:spPr/>
      <dgm:t>
        <a:bodyPr/>
        <a:lstStyle/>
        <a:p>
          <a:endParaRPr lang="en-AU"/>
        </a:p>
      </dgm:t>
    </dgm:pt>
    <dgm:pt modelId="{70DB3E02-540A-4DDF-9EEC-F4029A05414E}" type="sibTrans" cxnId="{50BC1A7F-90A5-40ED-B06E-FBA64E245F2F}">
      <dgm:prSet/>
      <dgm:spPr/>
      <dgm:t>
        <a:bodyPr/>
        <a:lstStyle/>
        <a:p>
          <a:endParaRPr lang="en-AU"/>
        </a:p>
      </dgm:t>
    </dgm:pt>
    <dgm:pt modelId="{4343F5ED-ADD3-45C3-B106-3BA7C4B08A76}">
      <dgm:prSet/>
      <dgm:spPr/>
      <dgm:t>
        <a:bodyPr/>
        <a:lstStyle/>
        <a:p>
          <a:r>
            <a:rPr lang="en-US" dirty="0"/>
            <a:t>Declarative Automation</a:t>
          </a:r>
        </a:p>
      </dgm:t>
    </dgm:pt>
    <dgm:pt modelId="{5D630A9E-BBAF-43F7-8771-A32ECCA4F73E}" type="parTrans" cxnId="{E8D73F66-EC12-44CF-9BDF-249CD0D7DCD8}">
      <dgm:prSet/>
      <dgm:spPr/>
      <dgm:t>
        <a:bodyPr/>
        <a:lstStyle/>
        <a:p>
          <a:endParaRPr lang="en-AU"/>
        </a:p>
      </dgm:t>
    </dgm:pt>
    <dgm:pt modelId="{93B52AFD-E115-4F13-845D-780435593393}" type="sibTrans" cxnId="{E8D73F66-EC12-44CF-9BDF-249CD0D7DCD8}">
      <dgm:prSet/>
      <dgm:spPr/>
      <dgm:t>
        <a:bodyPr/>
        <a:lstStyle/>
        <a:p>
          <a:endParaRPr lang="en-AU"/>
        </a:p>
      </dgm:t>
    </dgm:pt>
    <dgm:pt modelId="{EC4D8806-AA3A-432F-97A4-7D6867DFDA6A}">
      <dgm:prSet/>
      <dgm:spPr/>
      <dgm:t>
        <a:bodyPr/>
        <a:lstStyle/>
        <a:p>
          <a:r>
            <a:rPr lang="en-US" dirty="0"/>
            <a:t>Plug-in Architecture</a:t>
          </a:r>
        </a:p>
      </dgm:t>
    </dgm:pt>
    <dgm:pt modelId="{BE087F7A-176A-4D68-A68B-56FCF1F9B07A}" type="parTrans" cxnId="{1C2B0E97-D02D-4D7F-9BCE-4B62A2E0E636}">
      <dgm:prSet/>
      <dgm:spPr/>
      <dgm:t>
        <a:bodyPr/>
        <a:lstStyle/>
        <a:p>
          <a:endParaRPr lang="en-AU"/>
        </a:p>
      </dgm:t>
    </dgm:pt>
    <dgm:pt modelId="{C8D23C1F-BF0A-491C-83DD-96FBEB116F1C}" type="sibTrans" cxnId="{1C2B0E97-D02D-4D7F-9BCE-4B62A2E0E636}">
      <dgm:prSet/>
      <dgm:spPr/>
      <dgm:t>
        <a:bodyPr/>
        <a:lstStyle/>
        <a:p>
          <a:endParaRPr lang="en-AU"/>
        </a:p>
      </dgm:t>
    </dgm:pt>
    <dgm:pt modelId="{1F4AD42F-7677-4CA0-ADC8-DBEAAC92D8CB}">
      <dgm:prSet/>
      <dgm:spPr/>
      <dgm:t>
        <a:bodyPr/>
        <a:lstStyle/>
        <a:p>
          <a:r>
            <a:rPr lang="en-US" dirty="0"/>
            <a:t>XRM story</a:t>
          </a:r>
        </a:p>
      </dgm:t>
    </dgm:pt>
    <dgm:pt modelId="{D872382B-2E50-4821-A293-DABA3B580378}" type="parTrans" cxnId="{ACF0EBEF-ED94-4B45-87C9-E52EC8F55DA4}">
      <dgm:prSet/>
      <dgm:spPr/>
      <dgm:t>
        <a:bodyPr/>
        <a:lstStyle/>
        <a:p>
          <a:endParaRPr lang="en-AU"/>
        </a:p>
      </dgm:t>
    </dgm:pt>
    <dgm:pt modelId="{8C24E60F-505A-43CA-9F55-291FB4770FFB}" type="sibTrans" cxnId="{ACF0EBEF-ED94-4B45-87C9-E52EC8F55DA4}">
      <dgm:prSet/>
      <dgm:spPr/>
      <dgm:t>
        <a:bodyPr/>
        <a:lstStyle/>
        <a:p>
          <a:endParaRPr lang="en-AU"/>
        </a:p>
      </dgm:t>
    </dgm:pt>
    <dgm:pt modelId="{EA28E75B-34FE-4E44-905D-60B3E9956DD6}">
      <dgm:prSet phldrT="[Text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dirty="0"/>
            <a:t>Centralized Management</a:t>
          </a:r>
          <a:endParaRPr lang="en-AU" dirty="0"/>
        </a:p>
      </dgm:t>
    </dgm:pt>
    <dgm:pt modelId="{E6BF75FE-4525-4C6E-8B04-B261958CE7D6}" type="parTrans" cxnId="{1847A0C6-F56E-4177-AE30-26C58D7E34ED}">
      <dgm:prSet/>
      <dgm:spPr/>
      <dgm:t>
        <a:bodyPr/>
        <a:lstStyle/>
        <a:p>
          <a:endParaRPr lang="en-AU"/>
        </a:p>
      </dgm:t>
    </dgm:pt>
    <dgm:pt modelId="{329BD2EE-FB2B-43CE-AABC-B411C2B515C4}" type="sibTrans" cxnId="{1847A0C6-F56E-4177-AE30-26C58D7E34ED}">
      <dgm:prSet/>
      <dgm:spPr/>
      <dgm:t>
        <a:bodyPr/>
        <a:lstStyle/>
        <a:p>
          <a:endParaRPr lang="en-AU"/>
        </a:p>
      </dgm:t>
    </dgm:pt>
    <dgm:pt modelId="{D817DEA6-0A48-4E9C-830D-171A5D956DB3}">
      <dgm:prSet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dirty="0"/>
            <a:t>Roles &amp; Permissions</a:t>
          </a:r>
        </a:p>
      </dgm:t>
    </dgm:pt>
    <dgm:pt modelId="{A4EF2625-355E-44E7-9C11-A768F3F69C15}" type="sibTrans" cxnId="{2B349D3E-A4A3-451C-872A-9C4A55941638}">
      <dgm:prSet/>
      <dgm:spPr/>
      <dgm:t>
        <a:bodyPr/>
        <a:lstStyle/>
        <a:p>
          <a:endParaRPr lang="en-AU"/>
        </a:p>
      </dgm:t>
    </dgm:pt>
    <dgm:pt modelId="{42EE08DB-5E53-43C6-9A9A-F52EC2F9BDEF}" type="parTrans" cxnId="{2B349D3E-A4A3-451C-872A-9C4A55941638}">
      <dgm:prSet/>
      <dgm:spPr/>
      <dgm:t>
        <a:bodyPr/>
        <a:lstStyle/>
        <a:p>
          <a:endParaRPr lang="en-AU"/>
        </a:p>
      </dgm:t>
    </dgm:pt>
    <dgm:pt modelId="{B2DD5BA1-E54E-4C8D-B7E2-249B6CFE2EED}">
      <dgm:prSet custT="1"/>
      <dgm:spPr>
        <a:noFill/>
      </dgm:spPr>
      <dgm:t>
        <a:bodyPr anchor="t"/>
        <a:lstStyle/>
        <a:p>
          <a:pPr algn="just"/>
          <a:endParaRPr lang="en-US" sz="1400" b="1" dirty="0">
            <a:solidFill>
              <a:schemeClr val="tx1"/>
            </a:solidFill>
          </a:endParaRPr>
        </a:p>
      </dgm:t>
    </dgm:pt>
    <dgm:pt modelId="{B6F3148B-7F9E-4503-A6EA-482B7A181835}" type="sibTrans" cxnId="{875D0DAE-DF6D-457B-AFEA-1B725C51A552}">
      <dgm:prSet/>
      <dgm:spPr/>
      <dgm:t>
        <a:bodyPr/>
        <a:lstStyle/>
        <a:p>
          <a:endParaRPr lang="en-AU"/>
        </a:p>
      </dgm:t>
    </dgm:pt>
    <dgm:pt modelId="{A272B982-CBD6-4036-BF69-45905883AC89}" type="parTrans" cxnId="{875D0DAE-DF6D-457B-AFEA-1B725C51A552}">
      <dgm:prSet/>
      <dgm:spPr/>
      <dgm:t>
        <a:bodyPr/>
        <a:lstStyle/>
        <a:p>
          <a:endParaRPr lang="en-AU"/>
        </a:p>
      </dgm:t>
    </dgm:pt>
    <dgm:pt modelId="{97BA4C1D-F3B7-4E64-8DE6-7DF9528366B3}">
      <dgm:prSet phldrT="[Text]" custT="1"/>
      <dgm:spPr>
        <a:noFill/>
      </dgm:spPr>
      <dgm:t>
        <a:bodyPr anchor="t"/>
        <a:lstStyle/>
        <a:p>
          <a:pPr algn="just"/>
          <a:endParaRPr lang="en-AU" sz="1400" b="1" dirty="0">
            <a:solidFill>
              <a:schemeClr val="tx1"/>
            </a:solidFill>
          </a:endParaRPr>
        </a:p>
      </dgm:t>
    </dgm:pt>
    <dgm:pt modelId="{B9BAC6B7-3655-4D64-BA52-8E5D23F0856E}" type="sibTrans" cxnId="{E3CA5D4B-90E5-47BD-8D66-ABBD80728406}">
      <dgm:prSet/>
      <dgm:spPr/>
      <dgm:t>
        <a:bodyPr/>
        <a:lstStyle/>
        <a:p>
          <a:endParaRPr lang="en-AU"/>
        </a:p>
      </dgm:t>
    </dgm:pt>
    <dgm:pt modelId="{3168F691-7CCB-4B90-A6BF-BF3ABEF7DDC6}" type="parTrans" cxnId="{E3CA5D4B-90E5-47BD-8D66-ABBD80728406}">
      <dgm:prSet/>
      <dgm:spPr/>
      <dgm:t>
        <a:bodyPr/>
        <a:lstStyle/>
        <a:p>
          <a:endParaRPr lang="en-AU"/>
        </a:p>
      </dgm:t>
    </dgm:pt>
    <dgm:pt modelId="{82863DBB-DC09-4554-B6A2-2CFB16FC1D77}" type="pres">
      <dgm:prSet presAssocID="{4C3B6776-9C12-4E66-903B-61D015F8AB15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8F81CE7F-3D35-4F34-AD58-65F405A4E2FF}" type="pres">
      <dgm:prSet presAssocID="{97BA4C1D-F3B7-4E64-8DE6-7DF9528366B3}" presName="root" presStyleCnt="0">
        <dgm:presLayoutVars>
          <dgm:chMax/>
          <dgm:chPref val="4"/>
        </dgm:presLayoutVars>
      </dgm:prSet>
      <dgm:spPr/>
    </dgm:pt>
    <dgm:pt modelId="{FDE6647D-ABC5-47A6-9492-5ACA199E1404}" type="pres">
      <dgm:prSet presAssocID="{97BA4C1D-F3B7-4E64-8DE6-7DF9528366B3}" presName="rootComposite" presStyleCnt="0">
        <dgm:presLayoutVars/>
      </dgm:prSet>
      <dgm:spPr/>
    </dgm:pt>
    <dgm:pt modelId="{EE99ABCD-D4ED-44F6-BBA3-ED093661CC5D}" type="pres">
      <dgm:prSet presAssocID="{97BA4C1D-F3B7-4E64-8DE6-7DF9528366B3}" presName="rootText" presStyleLbl="node0" presStyleIdx="0" presStyleCnt="2" custFlipVert="0" custScaleY="15676">
        <dgm:presLayoutVars>
          <dgm:chMax/>
          <dgm:chPref val="4"/>
        </dgm:presLayoutVars>
      </dgm:prSet>
      <dgm:spPr/>
    </dgm:pt>
    <dgm:pt modelId="{9ED84DCC-4BDB-423B-B301-EFD6C05DE821}" type="pres">
      <dgm:prSet presAssocID="{97BA4C1D-F3B7-4E64-8DE6-7DF9528366B3}" presName="childShape" presStyleCnt="0">
        <dgm:presLayoutVars>
          <dgm:chMax val="0"/>
          <dgm:chPref val="0"/>
        </dgm:presLayoutVars>
      </dgm:prSet>
      <dgm:spPr/>
    </dgm:pt>
    <dgm:pt modelId="{0476987B-6435-4FFD-9FD0-2B55749937D0}" type="pres">
      <dgm:prSet presAssocID="{EA28E75B-34FE-4E44-905D-60B3E9956DD6}" presName="childComposite" presStyleCnt="0">
        <dgm:presLayoutVars>
          <dgm:chMax val="0"/>
          <dgm:chPref val="0"/>
        </dgm:presLayoutVars>
      </dgm:prSet>
      <dgm:spPr/>
    </dgm:pt>
    <dgm:pt modelId="{A4FAB2D5-7BCD-4F6D-862A-7E32834B0C92}" type="pres">
      <dgm:prSet presAssocID="{EA28E75B-34FE-4E44-905D-60B3E9956DD6}" presName="Image" presStyleLbl="node1" presStyleIdx="0" presStyleCnt="8"/>
      <dgm:spPr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B46F901-3A3F-4DA9-8C24-5B6BFB595D20}" type="pres">
      <dgm:prSet presAssocID="{EA28E75B-34FE-4E44-905D-60B3E9956DD6}" presName="childText" presStyleLbl="lnNode1" presStyleIdx="0" presStyleCnt="8">
        <dgm:presLayoutVars>
          <dgm:chMax val="0"/>
          <dgm:chPref val="0"/>
          <dgm:bulletEnabled val="1"/>
        </dgm:presLayoutVars>
      </dgm:prSet>
      <dgm:spPr/>
    </dgm:pt>
    <dgm:pt modelId="{7A6C559C-5A61-40B8-8FD4-7DC7E8815A42}" type="pres">
      <dgm:prSet presAssocID="{E7FC8765-B335-4ABB-AB72-F1E5BB77A692}" presName="childComposite" presStyleCnt="0">
        <dgm:presLayoutVars>
          <dgm:chMax val="0"/>
          <dgm:chPref val="0"/>
        </dgm:presLayoutVars>
      </dgm:prSet>
      <dgm:spPr/>
    </dgm:pt>
    <dgm:pt modelId="{323D4E06-A12F-4D97-892E-67ED81BC973E}" type="pres">
      <dgm:prSet presAssocID="{E7FC8765-B335-4ABB-AB72-F1E5BB77A692}" presName="Image" presStyleLbl="node1" presStyleIdx="1" presStyleCnt="8"/>
      <dgm:spPr>
        <a:blipFill rotWithShape="1"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4E7D797-BA25-4F99-9176-A50AF2759796}" type="pres">
      <dgm:prSet presAssocID="{E7FC8765-B335-4ABB-AB72-F1E5BB77A692}" presName="childText" presStyleLbl="lnNode1" presStyleIdx="1" presStyleCnt="8">
        <dgm:presLayoutVars>
          <dgm:chMax val="0"/>
          <dgm:chPref val="0"/>
          <dgm:bulletEnabled val="1"/>
        </dgm:presLayoutVars>
      </dgm:prSet>
      <dgm:spPr/>
    </dgm:pt>
    <dgm:pt modelId="{F0BB562B-85A5-4EFF-919B-5DDE13085C1C}" type="pres">
      <dgm:prSet presAssocID="{1C83857C-3F95-4528-BAB3-331B545D5AE0}" presName="childComposite" presStyleCnt="0">
        <dgm:presLayoutVars>
          <dgm:chMax val="0"/>
          <dgm:chPref val="0"/>
        </dgm:presLayoutVars>
      </dgm:prSet>
      <dgm:spPr/>
    </dgm:pt>
    <dgm:pt modelId="{AE614DB4-2B3C-4812-9C98-B0FE1D4EAD88}" type="pres">
      <dgm:prSet presAssocID="{1C83857C-3F95-4528-BAB3-331B545D5AE0}" presName="Image" presStyleLbl="node1" presStyleIdx="2" presStyleCnt="8"/>
      <dgm:spPr>
        <a:blipFill rotWithShape="1"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E5CB386-A507-4A9C-82D0-16FD862ABEA9}" type="pres">
      <dgm:prSet presAssocID="{1C83857C-3F95-4528-BAB3-331B545D5AE0}" presName="childText" presStyleLbl="lnNode1" presStyleIdx="2" presStyleCnt="8">
        <dgm:presLayoutVars>
          <dgm:chMax val="0"/>
          <dgm:chPref val="0"/>
          <dgm:bulletEnabled val="1"/>
        </dgm:presLayoutVars>
      </dgm:prSet>
      <dgm:spPr/>
    </dgm:pt>
    <dgm:pt modelId="{C3E1F41D-86A1-4487-98B4-95BA59097693}" type="pres">
      <dgm:prSet presAssocID="{F5F58CB5-3220-4FC7-83C0-9368CC7FEFD0}" presName="childComposite" presStyleCnt="0">
        <dgm:presLayoutVars>
          <dgm:chMax val="0"/>
          <dgm:chPref val="0"/>
        </dgm:presLayoutVars>
      </dgm:prSet>
      <dgm:spPr/>
    </dgm:pt>
    <dgm:pt modelId="{443C60F8-4FA9-4BCA-BE10-4D991569CB35}" type="pres">
      <dgm:prSet presAssocID="{F5F58CB5-3220-4FC7-83C0-9368CC7FEFD0}" presName="Image" presStyleLbl="node1" presStyleIdx="3" presStyleCnt="8"/>
      <dgm:spPr>
        <a:blipFill rotWithShape="1"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607A2E5-E15A-478A-A9E8-4485F02F086B}" type="pres">
      <dgm:prSet presAssocID="{F5F58CB5-3220-4FC7-83C0-9368CC7FEFD0}" presName="childText" presStyleLbl="lnNode1" presStyleIdx="3" presStyleCnt="8">
        <dgm:presLayoutVars>
          <dgm:chMax val="0"/>
          <dgm:chPref val="0"/>
          <dgm:bulletEnabled val="1"/>
        </dgm:presLayoutVars>
      </dgm:prSet>
      <dgm:spPr/>
    </dgm:pt>
    <dgm:pt modelId="{E2F1EAB9-F8D7-4043-91FF-DF706154BD36}" type="pres">
      <dgm:prSet presAssocID="{B2DD5BA1-E54E-4C8D-B7E2-249B6CFE2EED}" presName="root" presStyleCnt="0">
        <dgm:presLayoutVars>
          <dgm:chMax/>
          <dgm:chPref val="4"/>
        </dgm:presLayoutVars>
      </dgm:prSet>
      <dgm:spPr/>
    </dgm:pt>
    <dgm:pt modelId="{E16422AD-F79F-4356-98C1-26EB6DD8F139}" type="pres">
      <dgm:prSet presAssocID="{B2DD5BA1-E54E-4C8D-B7E2-249B6CFE2EED}" presName="rootComposite" presStyleCnt="0">
        <dgm:presLayoutVars/>
      </dgm:prSet>
      <dgm:spPr/>
    </dgm:pt>
    <dgm:pt modelId="{A67B17C6-BF89-4E7E-8BFA-47BD2F9598E6}" type="pres">
      <dgm:prSet presAssocID="{B2DD5BA1-E54E-4C8D-B7E2-249B6CFE2EED}" presName="rootText" presStyleLbl="node0" presStyleIdx="1" presStyleCnt="2" custFlipVert="0" custScaleY="15966">
        <dgm:presLayoutVars>
          <dgm:chMax/>
          <dgm:chPref val="4"/>
        </dgm:presLayoutVars>
      </dgm:prSet>
      <dgm:spPr/>
    </dgm:pt>
    <dgm:pt modelId="{2113AC76-85A8-484D-A9A6-07E3368B623A}" type="pres">
      <dgm:prSet presAssocID="{B2DD5BA1-E54E-4C8D-B7E2-249B6CFE2EED}" presName="childShape" presStyleCnt="0">
        <dgm:presLayoutVars>
          <dgm:chMax val="0"/>
          <dgm:chPref val="0"/>
        </dgm:presLayoutVars>
      </dgm:prSet>
      <dgm:spPr/>
    </dgm:pt>
    <dgm:pt modelId="{AB5AC102-B913-4537-9645-8B02722A5EF2}" type="pres">
      <dgm:prSet presAssocID="{D817DEA6-0A48-4E9C-830D-171A5D956DB3}" presName="childComposite" presStyleCnt="0">
        <dgm:presLayoutVars>
          <dgm:chMax val="0"/>
          <dgm:chPref val="0"/>
        </dgm:presLayoutVars>
      </dgm:prSet>
      <dgm:spPr/>
    </dgm:pt>
    <dgm:pt modelId="{140ECB00-7F6F-40A9-92D2-F544AD6064DF}" type="pres">
      <dgm:prSet presAssocID="{D817DEA6-0A48-4E9C-830D-171A5D956DB3}" presName="Image" presStyleLbl="node1" presStyleIdx="4" presStyleCnt="8"/>
      <dgm:spPr>
        <a:blipFill>
          <a:blip xmlns:r="http://schemas.openxmlformats.org/officeDocument/2006/relationships" r:embed="rId5" cstate="print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0215BEA-58B1-4C4B-8A65-EFABCB3FD477}" type="pres">
      <dgm:prSet presAssocID="{D817DEA6-0A48-4E9C-830D-171A5D956DB3}" presName="childText" presStyleLbl="lnNode1" presStyleIdx="4" presStyleCnt="8">
        <dgm:presLayoutVars>
          <dgm:chMax val="0"/>
          <dgm:chPref val="0"/>
          <dgm:bulletEnabled val="1"/>
        </dgm:presLayoutVars>
      </dgm:prSet>
      <dgm:spPr/>
    </dgm:pt>
    <dgm:pt modelId="{D90E91F4-B02A-4902-B2FF-57DC8B845058}" type="pres">
      <dgm:prSet presAssocID="{4343F5ED-ADD3-45C3-B106-3BA7C4B08A76}" presName="childComposite" presStyleCnt="0">
        <dgm:presLayoutVars>
          <dgm:chMax val="0"/>
          <dgm:chPref val="0"/>
        </dgm:presLayoutVars>
      </dgm:prSet>
      <dgm:spPr/>
    </dgm:pt>
    <dgm:pt modelId="{254FA598-5D32-4AC7-96DC-9341844EAD32}" type="pres">
      <dgm:prSet presAssocID="{4343F5ED-ADD3-45C3-B106-3BA7C4B08A76}" presName="Image" presStyleLbl="node1" presStyleIdx="5" presStyleCnt="8"/>
      <dgm:spPr>
        <a:blipFill>
          <a:blip xmlns:r="http://schemas.openxmlformats.org/officeDocument/2006/relationships" r:embed="rId6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93165CD-20CB-477F-9AEA-6281A9855985}" type="pres">
      <dgm:prSet presAssocID="{4343F5ED-ADD3-45C3-B106-3BA7C4B08A76}" presName="childText" presStyleLbl="lnNode1" presStyleIdx="5" presStyleCnt="8">
        <dgm:presLayoutVars>
          <dgm:chMax val="0"/>
          <dgm:chPref val="0"/>
          <dgm:bulletEnabled val="1"/>
        </dgm:presLayoutVars>
      </dgm:prSet>
      <dgm:spPr/>
    </dgm:pt>
    <dgm:pt modelId="{E6E321D1-73F1-4012-A5C9-47CED909DC50}" type="pres">
      <dgm:prSet presAssocID="{EC4D8806-AA3A-432F-97A4-7D6867DFDA6A}" presName="childComposite" presStyleCnt="0">
        <dgm:presLayoutVars>
          <dgm:chMax val="0"/>
          <dgm:chPref val="0"/>
        </dgm:presLayoutVars>
      </dgm:prSet>
      <dgm:spPr/>
    </dgm:pt>
    <dgm:pt modelId="{03327A74-777E-43BF-8CFA-2E312901DF9A}" type="pres">
      <dgm:prSet presAssocID="{EC4D8806-AA3A-432F-97A4-7D6867DFDA6A}" presName="Image" presStyleLbl="node1" presStyleIdx="6" presStyleCnt="8"/>
      <dgm:spPr>
        <a:blipFill rotWithShape="1">
          <a:blip xmlns:r="http://schemas.openxmlformats.org/officeDocument/2006/relationships" r:embed="rId7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44F81AF-F684-4560-9998-F41CAE594D6A}" type="pres">
      <dgm:prSet presAssocID="{EC4D8806-AA3A-432F-97A4-7D6867DFDA6A}" presName="childText" presStyleLbl="lnNode1" presStyleIdx="6" presStyleCnt="8">
        <dgm:presLayoutVars>
          <dgm:chMax val="0"/>
          <dgm:chPref val="0"/>
          <dgm:bulletEnabled val="1"/>
        </dgm:presLayoutVars>
      </dgm:prSet>
      <dgm:spPr/>
    </dgm:pt>
    <dgm:pt modelId="{C4AC6466-270D-4D2D-A3CA-F780E38194A5}" type="pres">
      <dgm:prSet presAssocID="{1F4AD42F-7677-4CA0-ADC8-DBEAAC92D8CB}" presName="childComposite" presStyleCnt="0">
        <dgm:presLayoutVars>
          <dgm:chMax val="0"/>
          <dgm:chPref val="0"/>
        </dgm:presLayoutVars>
      </dgm:prSet>
      <dgm:spPr/>
    </dgm:pt>
    <dgm:pt modelId="{CA772869-6F0A-4518-8D27-226178E15D8D}" type="pres">
      <dgm:prSet presAssocID="{1F4AD42F-7677-4CA0-ADC8-DBEAAC92D8CB}" presName="Image" presStyleLbl="node1" presStyleIdx="7" presStyleCnt="8"/>
      <dgm:spPr>
        <a:blipFill rotWithShape="1">
          <a:blip xmlns:r="http://schemas.openxmlformats.org/officeDocument/2006/relationships" r:embed="rId8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F8EBFB8-CBD4-4FB0-AF92-CCADDC8564C5}" type="pres">
      <dgm:prSet presAssocID="{1F4AD42F-7677-4CA0-ADC8-DBEAAC92D8CB}" presName="childText" presStyleLbl="ln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138EC012-CF9C-4A42-AE1C-8C0B79E0CC4F}" type="presOf" srcId="{1F4AD42F-7677-4CA0-ADC8-DBEAAC92D8CB}" destId="{7F8EBFB8-CBD4-4FB0-AF92-CCADDC8564C5}" srcOrd="0" destOrd="0" presId="urn:microsoft.com/office/officeart/2008/layout/PictureAccentList"/>
    <dgm:cxn modelId="{2B349D3E-A4A3-451C-872A-9C4A55941638}" srcId="{B2DD5BA1-E54E-4C8D-B7E2-249B6CFE2EED}" destId="{D817DEA6-0A48-4E9C-830D-171A5D956DB3}" srcOrd="0" destOrd="0" parTransId="{42EE08DB-5E53-43C6-9A9A-F52EC2F9BDEF}" sibTransId="{A4EF2625-355E-44E7-9C11-A768F3F69C15}"/>
    <dgm:cxn modelId="{4F6B025B-A163-4288-B3BA-1DF3BF4B412C}" type="presOf" srcId="{4343F5ED-ADD3-45C3-B106-3BA7C4B08A76}" destId="{E93165CD-20CB-477F-9AEA-6281A9855985}" srcOrd="0" destOrd="0" presId="urn:microsoft.com/office/officeart/2008/layout/PictureAccentList"/>
    <dgm:cxn modelId="{C8B70160-8AD3-4DDC-994A-F3784CDC4D24}" type="presOf" srcId="{EA28E75B-34FE-4E44-905D-60B3E9956DD6}" destId="{9B46F901-3A3F-4DA9-8C24-5B6BFB595D20}" srcOrd="0" destOrd="0" presId="urn:microsoft.com/office/officeart/2008/layout/PictureAccentList"/>
    <dgm:cxn modelId="{E8D73F66-EC12-44CF-9BDF-249CD0D7DCD8}" srcId="{B2DD5BA1-E54E-4C8D-B7E2-249B6CFE2EED}" destId="{4343F5ED-ADD3-45C3-B106-3BA7C4B08A76}" srcOrd="1" destOrd="0" parTransId="{5D630A9E-BBAF-43F7-8771-A32ECCA4F73E}" sibTransId="{93B52AFD-E115-4F13-845D-780435593393}"/>
    <dgm:cxn modelId="{E3CA5D4B-90E5-47BD-8D66-ABBD80728406}" srcId="{4C3B6776-9C12-4E66-903B-61D015F8AB15}" destId="{97BA4C1D-F3B7-4E64-8DE6-7DF9528366B3}" srcOrd="0" destOrd="0" parTransId="{3168F691-7CCB-4B90-A6BF-BF3ABEF7DDC6}" sibTransId="{B9BAC6B7-3655-4D64-BA52-8E5D23F0856E}"/>
    <dgm:cxn modelId="{30313E50-30E8-47C5-9C6C-6C86FB8F4950}" type="presOf" srcId="{4C3B6776-9C12-4E66-903B-61D015F8AB15}" destId="{82863DBB-DC09-4554-B6A2-2CFB16FC1D77}" srcOrd="0" destOrd="0" presId="urn:microsoft.com/office/officeart/2008/layout/PictureAccentList"/>
    <dgm:cxn modelId="{84C2FE50-DFFC-4F90-B7B3-F2994C5F9F95}" type="presOf" srcId="{EC4D8806-AA3A-432F-97A4-7D6867DFDA6A}" destId="{444F81AF-F684-4560-9998-F41CAE594D6A}" srcOrd="0" destOrd="0" presId="urn:microsoft.com/office/officeart/2008/layout/PictureAccentList"/>
    <dgm:cxn modelId="{49B64F51-97CB-45F0-AC25-5360F40D955D}" type="presOf" srcId="{B2DD5BA1-E54E-4C8D-B7E2-249B6CFE2EED}" destId="{A67B17C6-BF89-4E7E-8BFA-47BD2F9598E6}" srcOrd="0" destOrd="0" presId="urn:microsoft.com/office/officeart/2008/layout/PictureAccentList"/>
    <dgm:cxn modelId="{CF4FBE52-A0B1-46F7-A3DF-0A48075F7468}" type="presOf" srcId="{D817DEA6-0A48-4E9C-830D-171A5D956DB3}" destId="{E0215BEA-58B1-4C4B-8A65-EFABCB3FD477}" srcOrd="0" destOrd="0" presId="urn:microsoft.com/office/officeart/2008/layout/PictureAccentList"/>
    <dgm:cxn modelId="{549A1A7C-1BF3-4943-AA2E-A85A8F7E18CC}" type="presOf" srcId="{1C83857C-3F95-4528-BAB3-331B545D5AE0}" destId="{4E5CB386-A507-4A9C-82D0-16FD862ABEA9}" srcOrd="0" destOrd="0" presId="urn:microsoft.com/office/officeart/2008/layout/PictureAccentList"/>
    <dgm:cxn modelId="{50BC1A7F-90A5-40ED-B06E-FBA64E245F2F}" srcId="{97BA4C1D-F3B7-4E64-8DE6-7DF9528366B3}" destId="{F5F58CB5-3220-4FC7-83C0-9368CC7FEFD0}" srcOrd="3" destOrd="0" parTransId="{3D822C74-4F14-4E17-8644-90C5579C5B39}" sibTransId="{70DB3E02-540A-4DDF-9EEC-F4029A05414E}"/>
    <dgm:cxn modelId="{2663D995-7A5F-4094-9D68-44E84FBF9A6D}" type="presOf" srcId="{97BA4C1D-F3B7-4E64-8DE6-7DF9528366B3}" destId="{EE99ABCD-D4ED-44F6-BBA3-ED093661CC5D}" srcOrd="0" destOrd="0" presId="urn:microsoft.com/office/officeart/2008/layout/PictureAccentList"/>
    <dgm:cxn modelId="{1C2B0E97-D02D-4D7F-9BCE-4B62A2E0E636}" srcId="{B2DD5BA1-E54E-4C8D-B7E2-249B6CFE2EED}" destId="{EC4D8806-AA3A-432F-97A4-7D6867DFDA6A}" srcOrd="2" destOrd="0" parTransId="{BE087F7A-176A-4D68-A68B-56FCF1F9B07A}" sibTransId="{C8D23C1F-BF0A-491C-83DD-96FBEB116F1C}"/>
    <dgm:cxn modelId="{875D0DAE-DF6D-457B-AFEA-1B725C51A552}" srcId="{4C3B6776-9C12-4E66-903B-61D015F8AB15}" destId="{B2DD5BA1-E54E-4C8D-B7E2-249B6CFE2EED}" srcOrd="1" destOrd="0" parTransId="{A272B982-CBD6-4036-BF69-45905883AC89}" sibTransId="{B6F3148B-7F9E-4503-A6EA-482B7A181835}"/>
    <dgm:cxn modelId="{744223AF-A352-4489-B9F2-CF6384032C0D}" type="presOf" srcId="{E7FC8765-B335-4ABB-AB72-F1E5BB77A692}" destId="{A4E7D797-BA25-4F99-9176-A50AF2759796}" srcOrd="0" destOrd="0" presId="urn:microsoft.com/office/officeart/2008/layout/PictureAccentList"/>
    <dgm:cxn modelId="{1847A0C6-F56E-4177-AE30-26C58D7E34ED}" srcId="{97BA4C1D-F3B7-4E64-8DE6-7DF9528366B3}" destId="{EA28E75B-34FE-4E44-905D-60B3E9956DD6}" srcOrd="0" destOrd="0" parTransId="{E6BF75FE-4525-4C6E-8B04-B261958CE7D6}" sibTransId="{329BD2EE-FB2B-43CE-AABC-B411C2B515C4}"/>
    <dgm:cxn modelId="{ACF0EBEF-ED94-4B45-87C9-E52EC8F55DA4}" srcId="{B2DD5BA1-E54E-4C8D-B7E2-249B6CFE2EED}" destId="{1F4AD42F-7677-4CA0-ADC8-DBEAAC92D8CB}" srcOrd="3" destOrd="0" parTransId="{D872382B-2E50-4821-A293-DABA3B580378}" sibTransId="{8C24E60F-505A-43CA-9F55-291FB4770FFB}"/>
    <dgm:cxn modelId="{174A29F1-5043-40DA-9E26-EC9EDDDA2490}" type="presOf" srcId="{F5F58CB5-3220-4FC7-83C0-9368CC7FEFD0}" destId="{8607A2E5-E15A-478A-A9E8-4485F02F086B}" srcOrd="0" destOrd="0" presId="urn:microsoft.com/office/officeart/2008/layout/PictureAccentList"/>
    <dgm:cxn modelId="{9ECEBAF6-376D-4F88-9558-71D27B0D9BAE}" srcId="{97BA4C1D-F3B7-4E64-8DE6-7DF9528366B3}" destId="{1C83857C-3F95-4528-BAB3-331B545D5AE0}" srcOrd="2" destOrd="0" parTransId="{41B27991-3123-42E8-865A-62F63823CAB3}" sibTransId="{E1DD337C-AF4C-4E52-AED9-AEAAE37BDEE7}"/>
    <dgm:cxn modelId="{A0D70EF7-D70E-4D47-87F2-E081BAC5D37D}" srcId="{97BA4C1D-F3B7-4E64-8DE6-7DF9528366B3}" destId="{E7FC8765-B335-4ABB-AB72-F1E5BB77A692}" srcOrd="1" destOrd="0" parTransId="{3574FA8C-C9BC-427D-9308-219865807DAF}" sibTransId="{AC7205A3-4848-431A-AB61-FD5AEE96C13C}"/>
    <dgm:cxn modelId="{4DE74917-3F2B-41B0-8599-86C75F105A05}" type="presParOf" srcId="{82863DBB-DC09-4554-B6A2-2CFB16FC1D77}" destId="{8F81CE7F-3D35-4F34-AD58-65F405A4E2FF}" srcOrd="0" destOrd="0" presId="urn:microsoft.com/office/officeart/2008/layout/PictureAccentList"/>
    <dgm:cxn modelId="{0A0C921C-0D54-4F5B-80CE-9744D80F1590}" type="presParOf" srcId="{8F81CE7F-3D35-4F34-AD58-65F405A4E2FF}" destId="{FDE6647D-ABC5-47A6-9492-5ACA199E1404}" srcOrd="0" destOrd="0" presId="urn:microsoft.com/office/officeart/2008/layout/PictureAccentList"/>
    <dgm:cxn modelId="{FBF0A0B2-BDEE-4244-BAD8-6F93A0C325A1}" type="presParOf" srcId="{FDE6647D-ABC5-47A6-9492-5ACA199E1404}" destId="{EE99ABCD-D4ED-44F6-BBA3-ED093661CC5D}" srcOrd="0" destOrd="0" presId="urn:microsoft.com/office/officeart/2008/layout/PictureAccentList"/>
    <dgm:cxn modelId="{D172825C-C81D-4E84-96B0-5763ACDE3220}" type="presParOf" srcId="{8F81CE7F-3D35-4F34-AD58-65F405A4E2FF}" destId="{9ED84DCC-4BDB-423B-B301-EFD6C05DE821}" srcOrd="1" destOrd="0" presId="urn:microsoft.com/office/officeart/2008/layout/PictureAccentList"/>
    <dgm:cxn modelId="{3C60C755-E4F1-4DA1-BD17-C8150D380B4D}" type="presParOf" srcId="{9ED84DCC-4BDB-423B-B301-EFD6C05DE821}" destId="{0476987B-6435-4FFD-9FD0-2B55749937D0}" srcOrd="0" destOrd="0" presId="urn:microsoft.com/office/officeart/2008/layout/PictureAccentList"/>
    <dgm:cxn modelId="{FB4D904D-C82E-436F-B779-7E4DA1BF4D72}" type="presParOf" srcId="{0476987B-6435-4FFD-9FD0-2B55749937D0}" destId="{A4FAB2D5-7BCD-4F6D-862A-7E32834B0C92}" srcOrd="0" destOrd="0" presId="urn:microsoft.com/office/officeart/2008/layout/PictureAccentList"/>
    <dgm:cxn modelId="{99592145-C362-4252-AAC2-33D75F6FB0FA}" type="presParOf" srcId="{0476987B-6435-4FFD-9FD0-2B55749937D0}" destId="{9B46F901-3A3F-4DA9-8C24-5B6BFB595D20}" srcOrd="1" destOrd="0" presId="urn:microsoft.com/office/officeart/2008/layout/PictureAccentList"/>
    <dgm:cxn modelId="{BD0C9CE6-BBFF-40B2-AA75-C62327ACD3CE}" type="presParOf" srcId="{9ED84DCC-4BDB-423B-B301-EFD6C05DE821}" destId="{7A6C559C-5A61-40B8-8FD4-7DC7E8815A42}" srcOrd="1" destOrd="0" presId="urn:microsoft.com/office/officeart/2008/layout/PictureAccentList"/>
    <dgm:cxn modelId="{C9B3FEF2-06B3-47D1-8D69-1D71CBD0D42B}" type="presParOf" srcId="{7A6C559C-5A61-40B8-8FD4-7DC7E8815A42}" destId="{323D4E06-A12F-4D97-892E-67ED81BC973E}" srcOrd="0" destOrd="0" presId="urn:microsoft.com/office/officeart/2008/layout/PictureAccentList"/>
    <dgm:cxn modelId="{2362D150-7B77-495D-8C15-D4DDDD73E1F5}" type="presParOf" srcId="{7A6C559C-5A61-40B8-8FD4-7DC7E8815A42}" destId="{A4E7D797-BA25-4F99-9176-A50AF2759796}" srcOrd="1" destOrd="0" presId="urn:microsoft.com/office/officeart/2008/layout/PictureAccentList"/>
    <dgm:cxn modelId="{2CF2C816-93B0-471C-B7B4-DE8BCEE3CD6B}" type="presParOf" srcId="{9ED84DCC-4BDB-423B-B301-EFD6C05DE821}" destId="{F0BB562B-85A5-4EFF-919B-5DDE13085C1C}" srcOrd="2" destOrd="0" presId="urn:microsoft.com/office/officeart/2008/layout/PictureAccentList"/>
    <dgm:cxn modelId="{AD0020C4-9C57-49F2-9EC0-64986211C4D0}" type="presParOf" srcId="{F0BB562B-85A5-4EFF-919B-5DDE13085C1C}" destId="{AE614DB4-2B3C-4812-9C98-B0FE1D4EAD88}" srcOrd="0" destOrd="0" presId="urn:microsoft.com/office/officeart/2008/layout/PictureAccentList"/>
    <dgm:cxn modelId="{0DC8B5B2-3557-4108-A8B3-37483BBD9F8D}" type="presParOf" srcId="{F0BB562B-85A5-4EFF-919B-5DDE13085C1C}" destId="{4E5CB386-A507-4A9C-82D0-16FD862ABEA9}" srcOrd="1" destOrd="0" presId="urn:microsoft.com/office/officeart/2008/layout/PictureAccentList"/>
    <dgm:cxn modelId="{10DD6F23-4F3A-4006-9FCA-DD27DCCE7267}" type="presParOf" srcId="{9ED84DCC-4BDB-423B-B301-EFD6C05DE821}" destId="{C3E1F41D-86A1-4487-98B4-95BA59097693}" srcOrd="3" destOrd="0" presId="urn:microsoft.com/office/officeart/2008/layout/PictureAccentList"/>
    <dgm:cxn modelId="{5D46D248-4C80-4720-889D-3898184D7C84}" type="presParOf" srcId="{C3E1F41D-86A1-4487-98B4-95BA59097693}" destId="{443C60F8-4FA9-4BCA-BE10-4D991569CB35}" srcOrd="0" destOrd="0" presId="urn:microsoft.com/office/officeart/2008/layout/PictureAccentList"/>
    <dgm:cxn modelId="{B752EAF5-2AAB-471A-9DAE-BF6FFD1B8E6A}" type="presParOf" srcId="{C3E1F41D-86A1-4487-98B4-95BA59097693}" destId="{8607A2E5-E15A-478A-A9E8-4485F02F086B}" srcOrd="1" destOrd="0" presId="urn:microsoft.com/office/officeart/2008/layout/PictureAccentList"/>
    <dgm:cxn modelId="{49ABDD8B-4496-4AD6-AD93-82BA9ED88D73}" type="presParOf" srcId="{82863DBB-DC09-4554-B6A2-2CFB16FC1D77}" destId="{E2F1EAB9-F8D7-4043-91FF-DF706154BD36}" srcOrd="1" destOrd="0" presId="urn:microsoft.com/office/officeart/2008/layout/PictureAccentList"/>
    <dgm:cxn modelId="{D4E1EE52-03A4-4144-9BDB-0915CB22DA43}" type="presParOf" srcId="{E2F1EAB9-F8D7-4043-91FF-DF706154BD36}" destId="{E16422AD-F79F-4356-98C1-26EB6DD8F139}" srcOrd="0" destOrd="0" presId="urn:microsoft.com/office/officeart/2008/layout/PictureAccentList"/>
    <dgm:cxn modelId="{4733D62D-5F2A-4889-9BF9-A6B968F54C95}" type="presParOf" srcId="{E16422AD-F79F-4356-98C1-26EB6DD8F139}" destId="{A67B17C6-BF89-4E7E-8BFA-47BD2F9598E6}" srcOrd="0" destOrd="0" presId="urn:microsoft.com/office/officeart/2008/layout/PictureAccentList"/>
    <dgm:cxn modelId="{7AF0A0BB-DA1B-4F4A-93C1-FD53BF30EB01}" type="presParOf" srcId="{E2F1EAB9-F8D7-4043-91FF-DF706154BD36}" destId="{2113AC76-85A8-484D-A9A6-07E3368B623A}" srcOrd="1" destOrd="0" presId="urn:microsoft.com/office/officeart/2008/layout/PictureAccentList"/>
    <dgm:cxn modelId="{2D7812B6-DEE5-4C2D-9760-AA8001BC6D70}" type="presParOf" srcId="{2113AC76-85A8-484D-A9A6-07E3368B623A}" destId="{AB5AC102-B913-4537-9645-8B02722A5EF2}" srcOrd="0" destOrd="0" presId="urn:microsoft.com/office/officeart/2008/layout/PictureAccentList"/>
    <dgm:cxn modelId="{7D22C32E-FDEB-4544-B04C-71C0CC1D3568}" type="presParOf" srcId="{AB5AC102-B913-4537-9645-8B02722A5EF2}" destId="{140ECB00-7F6F-40A9-92D2-F544AD6064DF}" srcOrd="0" destOrd="0" presId="urn:microsoft.com/office/officeart/2008/layout/PictureAccentList"/>
    <dgm:cxn modelId="{BB20BC53-DEB4-4254-B77F-83AEED3631F0}" type="presParOf" srcId="{AB5AC102-B913-4537-9645-8B02722A5EF2}" destId="{E0215BEA-58B1-4C4B-8A65-EFABCB3FD477}" srcOrd="1" destOrd="0" presId="urn:microsoft.com/office/officeart/2008/layout/PictureAccentList"/>
    <dgm:cxn modelId="{06AAA509-78F2-4947-A8E1-52511B6319E3}" type="presParOf" srcId="{2113AC76-85A8-484D-A9A6-07E3368B623A}" destId="{D90E91F4-B02A-4902-B2FF-57DC8B845058}" srcOrd="1" destOrd="0" presId="urn:microsoft.com/office/officeart/2008/layout/PictureAccentList"/>
    <dgm:cxn modelId="{28C7E6F7-50D7-4215-81C7-7F26E0D647B4}" type="presParOf" srcId="{D90E91F4-B02A-4902-B2FF-57DC8B845058}" destId="{254FA598-5D32-4AC7-96DC-9341844EAD32}" srcOrd="0" destOrd="0" presId="urn:microsoft.com/office/officeart/2008/layout/PictureAccentList"/>
    <dgm:cxn modelId="{E811E699-7530-4E4C-A280-F9B9B78E70D1}" type="presParOf" srcId="{D90E91F4-B02A-4902-B2FF-57DC8B845058}" destId="{E93165CD-20CB-477F-9AEA-6281A9855985}" srcOrd="1" destOrd="0" presId="urn:microsoft.com/office/officeart/2008/layout/PictureAccentList"/>
    <dgm:cxn modelId="{2D4E9CDE-D3FF-407A-BD36-9BD5F76A2653}" type="presParOf" srcId="{2113AC76-85A8-484D-A9A6-07E3368B623A}" destId="{E6E321D1-73F1-4012-A5C9-47CED909DC50}" srcOrd="2" destOrd="0" presId="urn:microsoft.com/office/officeart/2008/layout/PictureAccentList"/>
    <dgm:cxn modelId="{C0C9DAC8-A976-48CF-BE10-A5D2336D87D2}" type="presParOf" srcId="{E6E321D1-73F1-4012-A5C9-47CED909DC50}" destId="{03327A74-777E-43BF-8CFA-2E312901DF9A}" srcOrd="0" destOrd="0" presId="urn:microsoft.com/office/officeart/2008/layout/PictureAccentList"/>
    <dgm:cxn modelId="{A16E9AA1-4856-4C31-84AC-ACDB6347707C}" type="presParOf" srcId="{E6E321D1-73F1-4012-A5C9-47CED909DC50}" destId="{444F81AF-F684-4560-9998-F41CAE594D6A}" srcOrd="1" destOrd="0" presId="urn:microsoft.com/office/officeart/2008/layout/PictureAccentList"/>
    <dgm:cxn modelId="{15E7CA50-15CD-409A-8EAA-1800464C1664}" type="presParOf" srcId="{2113AC76-85A8-484D-A9A6-07E3368B623A}" destId="{C4AC6466-270D-4D2D-A3CA-F780E38194A5}" srcOrd="3" destOrd="0" presId="urn:microsoft.com/office/officeart/2008/layout/PictureAccentList"/>
    <dgm:cxn modelId="{A094DD1A-2D6F-4601-BB6B-5A742BF3E64E}" type="presParOf" srcId="{C4AC6466-270D-4D2D-A3CA-F780E38194A5}" destId="{CA772869-6F0A-4518-8D27-226178E15D8D}" srcOrd="0" destOrd="0" presId="urn:microsoft.com/office/officeart/2008/layout/PictureAccentList"/>
    <dgm:cxn modelId="{D2A66175-E5BF-4EE5-A510-FD7024DB5754}" type="presParOf" srcId="{C4AC6466-270D-4D2D-A3CA-F780E38194A5}" destId="{7F8EBFB8-CBD4-4FB0-AF92-CCADDC8564C5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4E1AB-439E-437F-A530-93AC98801BE7}">
      <dsp:nvSpPr>
        <dsp:cNvPr id="0" name=""/>
        <dsp:cNvSpPr/>
      </dsp:nvSpPr>
      <dsp:spPr>
        <a:xfrm rot="10800000">
          <a:off x="0" y="4718"/>
          <a:ext cx="5713505" cy="1159326"/>
        </a:xfrm>
        <a:prstGeom prst="trapezoid">
          <a:avLst>
            <a:gd name="adj" fmla="val 63927"/>
          </a:avLst>
        </a:prstGeom>
        <a:solidFill>
          <a:srgbClr val="702775"/>
        </a:solidFill>
        <a:ln w="1079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bg1"/>
              </a:solidFill>
            </a:rPr>
            <a:t>Suites</a:t>
          </a:r>
        </a:p>
      </dsp:txBody>
      <dsp:txXfrm rot="-10800000">
        <a:off x="999863" y="4718"/>
        <a:ext cx="3713778" cy="1159326"/>
      </dsp:txXfrm>
    </dsp:sp>
    <dsp:sp modelId="{FA2F6BC3-6978-4A7A-91B6-CA39E82CA01A}">
      <dsp:nvSpPr>
        <dsp:cNvPr id="0" name=""/>
        <dsp:cNvSpPr/>
      </dsp:nvSpPr>
      <dsp:spPr>
        <a:xfrm rot="10800000">
          <a:off x="741128" y="1159326"/>
          <a:ext cx="4231249" cy="1159326"/>
        </a:xfrm>
        <a:prstGeom prst="trapezoid">
          <a:avLst>
            <a:gd name="adj" fmla="val 63927"/>
          </a:avLst>
        </a:prstGeom>
        <a:solidFill>
          <a:srgbClr val="702775"/>
        </a:solidFill>
        <a:ln w="1079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bg1"/>
              </a:solidFill>
            </a:rPr>
            <a:t>Tests</a:t>
          </a:r>
        </a:p>
      </dsp:txBody>
      <dsp:txXfrm rot="-10800000">
        <a:off x="1481596" y="1159326"/>
        <a:ext cx="2750312" cy="1159326"/>
      </dsp:txXfrm>
    </dsp:sp>
    <dsp:sp modelId="{672F9A7D-16C7-4E49-BA34-81568D65FC5A}">
      <dsp:nvSpPr>
        <dsp:cNvPr id="0" name=""/>
        <dsp:cNvSpPr/>
      </dsp:nvSpPr>
      <dsp:spPr>
        <a:xfrm rot="10800000">
          <a:off x="1482256" y="2318653"/>
          <a:ext cx="2748992" cy="2150087"/>
        </a:xfrm>
        <a:prstGeom prst="trapezoid">
          <a:avLst>
            <a:gd name="adj" fmla="val 63927"/>
          </a:avLst>
        </a:prstGeom>
        <a:solidFill>
          <a:srgbClr val="702775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bg1"/>
              </a:solidFill>
            </a:rPr>
            <a:t>Test Steps</a:t>
          </a:r>
        </a:p>
      </dsp:txBody>
      <dsp:txXfrm rot="-10800000">
        <a:off x="1482256" y="2318653"/>
        <a:ext cx="2748992" cy="21500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9ABCD-D4ED-44F6-BBA3-ED093661CC5D}">
      <dsp:nvSpPr>
        <dsp:cNvPr id="0" name=""/>
        <dsp:cNvSpPr/>
      </dsp:nvSpPr>
      <dsp:spPr>
        <a:xfrm>
          <a:off x="1394" y="1194266"/>
          <a:ext cx="5439276" cy="101130"/>
        </a:xfrm>
        <a:prstGeom prst="roundRect">
          <a:avLst>
            <a:gd name="adj" fmla="val 10000"/>
          </a:avLst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400" b="1" kern="1200" dirty="0">
            <a:solidFill>
              <a:schemeClr val="tx1"/>
            </a:solidFill>
          </a:endParaRPr>
        </a:p>
      </dsp:txBody>
      <dsp:txXfrm>
        <a:off x="4356" y="1197228"/>
        <a:ext cx="5433352" cy="95206"/>
      </dsp:txXfrm>
    </dsp:sp>
    <dsp:sp modelId="{A4FAB2D5-7BCD-4F6D-862A-7E32834B0C92}">
      <dsp:nvSpPr>
        <dsp:cNvPr id="0" name=""/>
        <dsp:cNvSpPr/>
      </dsp:nvSpPr>
      <dsp:spPr>
        <a:xfrm>
          <a:off x="1394" y="1411520"/>
          <a:ext cx="645132" cy="645132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6F901-3A3F-4DA9-8C24-5B6BFB595D20}">
      <dsp:nvSpPr>
        <dsp:cNvPr id="0" name=""/>
        <dsp:cNvSpPr/>
      </dsp:nvSpPr>
      <dsp:spPr>
        <a:xfrm>
          <a:off x="685234" y="1411520"/>
          <a:ext cx="4755435" cy="64513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900" kern="1200" dirty="0"/>
            <a:t>Centralized Management</a:t>
          </a:r>
          <a:endParaRPr lang="en-AU" sz="1900" kern="1200" dirty="0"/>
        </a:p>
      </dsp:txBody>
      <dsp:txXfrm>
        <a:off x="716732" y="1443018"/>
        <a:ext cx="4692439" cy="582136"/>
      </dsp:txXfrm>
    </dsp:sp>
    <dsp:sp modelId="{323D4E06-A12F-4D97-892E-67ED81BC973E}">
      <dsp:nvSpPr>
        <dsp:cNvPr id="0" name=""/>
        <dsp:cNvSpPr/>
      </dsp:nvSpPr>
      <dsp:spPr>
        <a:xfrm>
          <a:off x="1394" y="2134069"/>
          <a:ext cx="645132" cy="645132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7D797-BA25-4F99-9176-A50AF2759796}">
      <dsp:nvSpPr>
        <dsp:cNvPr id="0" name=""/>
        <dsp:cNvSpPr/>
      </dsp:nvSpPr>
      <dsp:spPr>
        <a:xfrm>
          <a:off x="685234" y="2134069"/>
          <a:ext cx="4755435" cy="64513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Business Rules</a:t>
          </a:r>
        </a:p>
      </dsp:txBody>
      <dsp:txXfrm>
        <a:off x="716732" y="2165567"/>
        <a:ext cx="4692439" cy="582136"/>
      </dsp:txXfrm>
    </dsp:sp>
    <dsp:sp modelId="{AE614DB4-2B3C-4812-9C98-B0FE1D4EAD88}">
      <dsp:nvSpPr>
        <dsp:cNvPr id="0" name=""/>
        <dsp:cNvSpPr/>
      </dsp:nvSpPr>
      <dsp:spPr>
        <a:xfrm>
          <a:off x="1394" y="2856617"/>
          <a:ext cx="645132" cy="645132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CB386-A507-4A9C-82D0-16FD862ABEA9}">
      <dsp:nvSpPr>
        <dsp:cNvPr id="0" name=""/>
        <dsp:cNvSpPr/>
      </dsp:nvSpPr>
      <dsp:spPr>
        <a:xfrm>
          <a:off x="685234" y="2856617"/>
          <a:ext cx="4755435" cy="64513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Multi-lingual </a:t>
          </a:r>
        </a:p>
      </dsp:txBody>
      <dsp:txXfrm>
        <a:off x="716732" y="2888115"/>
        <a:ext cx="4692439" cy="582136"/>
      </dsp:txXfrm>
    </dsp:sp>
    <dsp:sp modelId="{443C60F8-4FA9-4BCA-BE10-4D991569CB35}">
      <dsp:nvSpPr>
        <dsp:cNvPr id="0" name=""/>
        <dsp:cNvSpPr/>
      </dsp:nvSpPr>
      <dsp:spPr>
        <a:xfrm>
          <a:off x="1394" y="3579165"/>
          <a:ext cx="645132" cy="645132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07A2E5-E15A-478A-A9E8-4485F02F086B}">
      <dsp:nvSpPr>
        <dsp:cNvPr id="0" name=""/>
        <dsp:cNvSpPr/>
      </dsp:nvSpPr>
      <dsp:spPr>
        <a:xfrm>
          <a:off x="685234" y="3579165"/>
          <a:ext cx="4755435" cy="64513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Common Data Model</a:t>
          </a:r>
        </a:p>
      </dsp:txBody>
      <dsp:txXfrm>
        <a:off x="716732" y="3610663"/>
        <a:ext cx="4692439" cy="582136"/>
      </dsp:txXfrm>
    </dsp:sp>
    <dsp:sp modelId="{A67B17C6-BF89-4E7E-8BFA-47BD2F9598E6}">
      <dsp:nvSpPr>
        <dsp:cNvPr id="0" name=""/>
        <dsp:cNvSpPr/>
      </dsp:nvSpPr>
      <dsp:spPr>
        <a:xfrm>
          <a:off x="5984598" y="1194266"/>
          <a:ext cx="5439276" cy="103001"/>
        </a:xfrm>
        <a:prstGeom prst="roundRect">
          <a:avLst>
            <a:gd name="adj" fmla="val 10000"/>
          </a:avLst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chemeClr val="tx1"/>
            </a:solidFill>
          </a:endParaRPr>
        </a:p>
      </dsp:txBody>
      <dsp:txXfrm>
        <a:off x="5987615" y="1197283"/>
        <a:ext cx="5433242" cy="96967"/>
      </dsp:txXfrm>
    </dsp:sp>
    <dsp:sp modelId="{140ECB00-7F6F-40A9-92D2-F544AD6064DF}">
      <dsp:nvSpPr>
        <dsp:cNvPr id="0" name=""/>
        <dsp:cNvSpPr/>
      </dsp:nvSpPr>
      <dsp:spPr>
        <a:xfrm>
          <a:off x="5984598" y="1413391"/>
          <a:ext cx="645132" cy="645132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5" cstate="print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215BEA-58B1-4C4B-8A65-EFABCB3FD477}">
      <dsp:nvSpPr>
        <dsp:cNvPr id="0" name=""/>
        <dsp:cNvSpPr/>
      </dsp:nvSpPr>
      <dsp:spPr>
        <a:xfrm>
          <a:off x="6668438" y="1413391"/>
          <a:ext cx="4755435" cy="64513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900" kern="1200" dirty="0"/>
            <a:t>Roles &amp; Permissions</a:t>
          </a:r>
        </a:p>
      </dsp:txBody>
      <dsp:txXfrm>
        <a:off x="6699936" y="1444889"/>
        <a:ext cx="4692439" cy="582136"/>
      </dsp:txXfrm>
    </dsp:sp>
    <dsp:sp modelId="{254FA598-5D32-4AC7-96DC-9341844EAD32}">
      <dsp:nvSpPr>
        <dsp:cNvPr id="0" name=""/>
        <dsp:cNvSpPr/>
      </dsp:nvSpPr>
      <dsp:spPr>
        <a:xfrm>
          <a:off x="5984598" y="2135940"/>
          <a:ext cx="645132" cy="645132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6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3165CD-20CB-477F-9AEA-6281A9855985}">
      <dsp:nvSpPr>
        <dsp:cNvPr id="0" name=""/>
        <dsp:cNvSpPr/>
      </dsp:nvSpPr>
      <dsp:spPr>
        <a:xfrm>
          <a:off x="6668438" y="2135940"/>
          <a:ext cx="4755435" cy="64513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Declarative Automation</a:t>
          </a:r>
        </a:p>
      </dsp:txBody>
      <dsp:txXfrm>
        <a:off x="6699936" y="2167438"/>
        <a:ext cx="4692439" cy="582136"/>
      </dsp:txXfrm>
    </dsp:sp>
    <dsp:sp modelId="{03327A74-777E-43BF-8CFA-2E312901DF9A}">
      <dsp:nvSpPr>
        <dsp:cNvPr id="0" name=""/>
        <dsp:cNvSpPr/>
      </dsp:nvSpPr>
      <dsp:spPr>
        <a:xfrm>
          <a:off x="5984598" y="2858488"/>
          <a:ext cx="645132" cy="645132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7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4F81AF-F684-4560-9998-F41CAE594D6A}">
      <dsp:nvSpPr>
        <dsp:cNvPr id="0" name=""/>
        <dsp:cNvSpPr/>
      </dsp:nvSpPr>
      <dsp:spPr>
        <a:xfrm>
          <a:off x="6668438" y="2858488"/>
          <a:ext cx="4755435" cy="64513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Plug-in Architecture</a:t>
          </a:r>
        </a:p>
      </dsp:txBody>
      <dsp:txXfrm>
        <a:off x="6699936" y="2889986"/>
        <a:ext cx="4692439" cy="582136"/>
      </dsp:txXfrm>
    </dsp:sp>
    <dsp:sp modelId="{CA772869-6F0A-4518-8D27-226178E15D8D}">
      <dsp:nvSpPr>
        <dsp:cNvPr id="0" name=""/>
        <dsp:cNvSpPr/>
      </dsp:nvSpPr>
      <dsp:spPr>
        <a:xfrm>
          <a:off x="5984598" y="3581036"/>
          <a:ext cx="645132" cy="645132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8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EBFB8-CBD4-4FB0-AF92-CCADDC8564C5}">
      <dsp:nvSpPr>
        <dsp:cNvPr id="0" name=""/>
        <dsp:cNvSpPr/>
      </dsp:nvSpPr>
      <dsp:spPr>
        <a:xfrm>
          <a:off x="6668438" y="3581036"/>
          <a:ext cx="4755435" cy="64513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XRM story</a:t>
          </a:r>
        </a:p>
      </dsp:txBody>
      <dsp:txXfrm>
        <a:off x="6699936" y="3612534"/>
        <a:ext cx="4692439" cy="582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3/15/2022 8:44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3/15/2022 8:43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3/15/2022 8:43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3/15/2022 8:43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67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Replacement for web resources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3/15/2022 8:43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94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 Insights and App Monitor are tools to help identify problems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3/15/2022 8:43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85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9938" y="827088"/>
            <a:ext cx="3455987" cy="1944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EC488-DFA6-44D4-AFB0-C242488D84E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200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9938" y="827088"/>
            <a:ext cx="3455987" cy="1944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200" b="1" dirty="0"/>
              <a:t>Pros</a:t>
            </a:r>
          </a:p>
          <a:p>
            <a:r>
              <a:rPr lang="en-GB" sz="1200" dirty="0"/>
              <a:t>Expose </a:t>
            </a:r>
            <a:r>
              <a:rPr lang="en-US" sz="1200" dirty="0"/>
              <a:t>Microsoft </a:t>
            </a:r>
            <a:r>
              <a:rPr lang="en-US" sz="1200" dirty="0" err="1"/>
              <a:t>Dataverse</a:t>
            </a:r>
            <a:r>
              <a:rPr lang="en-GB" sz="1200" dirty="0"/>
              <a:t>  data in a simple, secure web interface. This may be external users (like customers and partners) or internal users whose role does not warrant full Power Apps client access.</a:t>
            </a:r>
          </a:p>
          <a:p>
            <a:r>
              <a:rPr lang="en-GB" sz="1200" dirty="0"/>
              <a:t>Provide access to simple community forums, self-service knowledgebase and web forms for service requests, cases or other </a:t>
            </a:r>
            <a:r>
              <a:rPr lang="en-US" sz="1200" dirty="0"/>
              <a:t>Microsoft </a:t>
            </a:r>
            <a:r>
              <a:rPr lang="en-US" sz="1200" dirty="0" err="1"/>
              <a:t>Dataverse</a:t>
            </a:r>
            <a:r>
              <a:rPr lang="en-GB" sz="1200" dirty="0"/>
              <a:t>  / Dynamics 365 data management.</a:t>
            </a:r>
          </a:p>
          <a:p>
            <a:r>
              <a:rPr lang="en-GB" sz="1200" dirty="0"/>
              <a:t>Requirement for a website to read, update and create </a:t>
            </a:r>
            <a:r>
              <a:rPr lang="en-US" sz="1200" dirty="0"/>
              <a:t>Microsoft </a:t>
            </a:r>
            <a:r>
              <a:rPr lang="en-US" sz="1200" dirty="0" err="1"/>
              <a:t>Dataverse</a:t>
            </a:r>
            <a:r>
              <a:rPr lang="en-GB" sz="1200" dirty="0"/>
              <a:t>  / Dynamics 365 data in an out of the box, ready to deploy manner.</a:t>
            </a:r>
          </a:p>
          <a:p>
            <a:r>
              <a:rPr lang="en-GB" sz="1200" dirty="0"/>
              <a:t>Limited resources and budget for large scale web development, business-user and no-code configuration requirements.</a:t>
            </a:r>
          </a:p>
          <a:p>
            <a:r>
              <a:rPr lang="en-GB" sz="1200" dirty="0"/>
              <a:t>Need for responsive design, content accessible across all resolutions, devices, and browsers.</a:t>
            </a:r>
          </a:p>
          <a:p>
            <a:r>
              <a:rPr lang="en-GB" sz="1200" dirty="0"/>
              <a:t>Multi-lingual implementations where you need to serve audiences of different languages or are required to provide multi-language services by law.</a:t>
            </a:r>
          </a:p>
          <a:p>
            <a:r>
              <a:rPr lang="en-GB" sz="1200" dirty="0"/>
              <a:t>Secure connection to </a:t>
            </a:r>
            <a:r>
              <a:rPr lang="en-US" sz="1200" dirty="0"/>
              <a:t>Microsoft </a:t>
            </a:r>
            <a:r>
              <a:rPr lang="en-US" sz="1200" dirty="0" err="1"/>
              <a:t>Dataverse</a:t>
            </a:r>
            <a:r>
              <a:rPr lang="en-GB" sz="1200" dirty="0"/>
              <a:t> , Single Sign-On.</a:t>
            </a:r>
          </a:p>
          <a:p>
            <a:endParaRPr lang="en-GB" sz="1200" dirty="0"/>
          </a:p>
          <a:p>
            <a:pPr marL="0" indent="0">
              <a:buNone/>
            </a:pPr>
            <a:r>
              <a:rPr lang="en-GB" sz="1200" b="1" dirty="0"/>
              <a:t>Cons</a:t>
            </a:r>
          </a:p>
          <a:p>
            <a:pPr marL="0" indent="0">
              <a:buNone/>
            </a:pPr>
            <a:r>
              <a:rPr lang="en-GB" sz="1200" dirty="0"/>
              <a:t>The following may be viewed as red flags or disqualifiers for Power Apps portals</a:t>
            </a:r>
            <a:endParaRPr lang="en-AU" dirty="0"/>
          </a:p>
          <a:p>
            <a:pPr marL="285750" indent="-285750" defTabSz="342797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3A3A3C"/>
                </a:solidFill>
                <a:cs typeface="Segoe UI"/>
              </a:rPr>
              <a:t>Majority of data to surface on the web resides in an external (non-</a:t>
            </a:r>
            <a:r>
              <a:rPr lang="en-US" sz="1200" dirty="0"/>
              <a:t>Microsoft </a:t>
            </a:r>
            <a:r>
              <a:rPr lang="en-US" sz="1200" dirty="0" err="1"/>
              <a:t>Dataverse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3A3A3C"/>
                </a:solidFill>
                <a:cs typeface="Segoe UI"/>
              </a:rPr>
              <a:t> / non-Dynamics 365) system.</a:t>
            </a:r>
          </a:p>
          <a:p>
            <a:pPr marL="285750" indent="-285750" defTabSz="342797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3A3A3C"/>
                </a:solidFill>
                <a:cs typeface="Segoe UI"/>
              </a:rPr>
              <a:t>Heavy requirements around document management, indexing and searching.</a:t>
            </a:r>
          </a:p>
          <a:p>
            <a:pPr marL="285750" indent="-285750" defTabSz="342797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3A3A3C"/>
                </a:solidFill>
                <a:cs typeface="Segoe UI"/>
              </a:rPr>
              <a:t>Large volumes of end-users driving heavy traffic to the Portal.</a:t>
            </a:r>
          </a:p>
          <a:p>
            <a:pPr marL="285750" indent="-285750" defTabSz="342797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3A3A3C"/>
                </a:solidFill>
                <a:cs typeface="Segoe UI"/>
              </a:rPr>
              <a:t>eCommerce requirements including processing payments and maintaining an online store.</a:t>
            </a:r>
          </a:p>
          <a:p>
            <a:pPr marL="285750" indent="-285750" defTabSz="342797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3A3A3C"/>
                </a:solidFill>
                <a:cs typeface="Segoe UI"/>
              </a:rPr>
              <a:t>Use cases that are more appropriate for direct Power Apps licensed user access.</a:t>
            </a:r>
            <a:endParaRPr lang="en-US" sz="1200" dirty="0">
              <a:solidFill>
                <a:srgbClr val="3A3A3C"/>
              </a:solidFill>
              <a:cs typeface="Segoe UI"/>
            </a:endParaRP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EC488-DFA6-44D4-AFB0-C242488D84E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58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82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You are building a solution for Fabrikam to track visitors to a showroom and manufacturing site.  Some of the visitors are potential purchasers and some are just there to see the magic of the robots working.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3/15/2022 8:43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80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3/15/2022 8:43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3/15/2022 8:43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52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9938" y="827088"/>
            <a:ext cx="3455987" cy="1944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options to provide your business with apps.  Dynamics 365 apps are enterprise ready, yet configurable applications that can perform a number of workloads such as sales, customer service, marketing, HR, retail, etc.  Many of these apps evolved from Dynamics CRM.  These are known as 1</a:t>
            </a:r>
            <a:r>
              <a:rPr lang="en-US" baseline="30000" dirty="0"/>
              <a:t>st</a:t>
            </a:r>
            <a:r>
              <a:rPr lang="en-US" dirty="0"/>
              <a:t> party apps.</a:t>
            </a:r>
          </a:p>
          <a:p>
            <a:r>
              <a:rPr lang="en-US" dirty="0"/>
              <a:t>For specific industries and vertical, there might be an available 3</a:t>
            </a:r>
            <a:r>
              <a:rPr lang="en-US" baseline="30000" dirty="0"/>
              <a:t>rd</a:t>
            </a:r>
            <a:r>
              <a:rPr lang="en-US" dirty="0"/>
              <a:t> party apps available in app source.</a:t>
            </a:r>
          </a:p>
          <a:p>
            <a:r>
              <a:rPr lang="en-US" dirty="0"/>
              <a:t>Finally, for unique workloads or where there are specialized business functions, organizations can harness the Microsoft Power Platform and build custom applications.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3/15/2022 8:43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07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9938" y="827088"/>
            <a:ext cx="3455987" cy="1944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there are 3 main types of Power Apps; canvas apps, model-driven apps and portal apps.  Historically, model-driven apps are an evolution of applications built on Dynamics CRM (aka </a:t>
            </a:r>
            <a:r>
              <a:rPr lang="en-US" dirty="0" err="1"/>
              <a:t>xRM</a:t>
            </a:r>
            <a:r>
              <a:rPr lang="en-US" dirty="0"/>
              <a:t>).  Power Apps Portals evolved from Dynamics 365 Portals.  Power Apps Portals can now be run on vanilla Microsoft </a:t>
            </a:r>
            <a:r>
              <a:rPr lang="en-US" dirty="0" err="1"/>
              <a:t>Dataverse</a:t>
            </a:r>
            <a:r>
              <a:rPr lang="en-US" dirty="0"/>
              <a:t> instances.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3/15/2022 8:43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708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9938" y="827088"/>
            <a:ext cx="3455987" cy="1944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F7759-803D-4F76-9AEC-98B2D9A07B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861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9938" y="827088"/>
            <a:ext cx="3455987" cy="1944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F7759-803D-4F76-9AEC-98B2D9A07B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358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9938" y="827088"/>
            <a:ext cx="3455987" cy="1944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Portals are a type of CMS (Content Management System) built on Microsoft </a:t>
            </a:r>
            <a:r>
              <a:rPr lang="en-US" dirty="0" err="1"/>
              <a:t>Dataverse</a:t>
            </a:r>
            <a:r>
              <a:rPr lang="en-US" dirty="0"/>
              <a:t> with components that can surface Microsoft </a:t>
            </a:r>
            <a:r>
              <a:rPr lang="en-US" dirty="0" err="1"/>
              <a:t>Dataverse</a:t>
            </a:r>
            <a:r>
              <a:rPr lang="en-US" dirty="0"/>
              <a:t> data.  Portals are primarily for external facing audiences.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F7759-803D-4F76-9AEC-98B2D9A07B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56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9938" y="827088"/>
            <a:ext cx="3455987" cy="1944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all allows to concentrate on data/processes first and then decide the most appropriate UX for a specific set of tasks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F7759-803D-4F76-9AEC-98B2D9A07B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211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hide complexity in a component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3/15/2022 8:43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71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16127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582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16127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600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16127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5078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16127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8799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5DF3C-6C8F-43BE-92C2-BE4537BFD6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2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397809-3ACE-4D4E-AD46-9C3195293B59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9166D5-15A2-4B98-8331-AD06974AE2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A27734F-A502-4B5B-8EC7-6E115B31C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0C4B04-9C9F-465F-9951-6B4E6D55422A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BA0094-BABD-45E8-8EA6-9DA003B4CD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C434C0E-1C79-42AF-9F32-26BBBFEF9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457200" indent="-228600">
              <a:buFont typeface="Wingdings" panose="05000000000000000000" pitchFamily="2" charset="2"/>
              <a:buChar char="§"/>
              <a:defRPr/>
            </a:lvl2pPr>
            <a:lvl3pPr marL="657225" indent="-200025">
              <a:buFont typeface="Wingdings" panose="05000000000000000000" pitchFamily="2" charset="2"/>
              <a:buChar char="§"/>
              <a:defRPr/>
            </a:lvl3pPr>
            <a:lvl4pPr marL="842963" indent="-180975">
              <a:buFont typeface="Wingdings" panose="05000000000000000000" pitchFamily="2" charset="2"/>
              <a:buChar char="§"/>
              <a:defRPr/>
            </a:lvl4pPr>
            <a:lvl5pPr marL="1023938" indent="-168275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§"/>
              <a:defRPr sz="2000" b="0"/>
            </a:lvl2pPr>
            <a:lvl3pPr marL="639763" indent="-188913">
              <a:buFont typeface="Wingdings" panose="05000000000000000000" pitchFamily="2" charset="2"/>
              <a:buChar char="§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§"/>
              <a:defRPr sz="1400" b="0"/>
            </a:lvl4pPr>
            <a:lvl5pPr marL="1023938" indent="-169863">
              <a:buFont typeface="Wingdings" panose="05000000000000000000" pitchFamily="2" charset="2"/>
              <a:buChar char="§"/>
              <a:tabLst/>
              <a:defRPr sz="14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§"/>
              <a:defRPr sz="2000" b="0"/>
            </a:lvl2pPr>
            <a:lvl3pPr marL="639763" indent="-188913">
              <a:buFont typeface="Wingdings" panose="05000000000000000000" pitchFamily="2" charset="2"/>
              <a:buChar char="§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§"/>
              <a:defRPr sz="1400" b="0"/>
            </a:lvl4pPr>
            <a:lvl5pPr marL="1023938" indent="-169863">
              <a:buFont typeface="Wingdings" panose="05000000000000000000" pitchFamily="2" charset="2"/>
              <a:buChar char="§"/>
              <a:tabLst/>
              <a:defRPr sz="14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81275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4B0D9-E738-4241-851E-02087D63F0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B8222-5199-4513-8941-5675C42113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7FA71-E6D6-496C-95C6-956CF28B8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 marL="228600" indent="-228600">
              <a:buFont typeface="Wingdings" panose="05000000000000000000" pitchFamily="2" charset="2"/>
              <a:buChar char="§"/>
              <a:defRPr sz="3600">
                <a:latin typeface="+mn-lt"/>
              </a:defRPr>
            </a:lvl1pPr>
            <a:lvl2pPr marL="457200" indent="-228600">
              <a:buFont typeface="Wingdings" panose="05000000000000000000" pitchFamily="2" charset="2"/>
              <a:buChar char="§"/>
              <a:defRPr sz="2800">
                <a:latin typeface="+mn-lt"/>
              </a:defRPr>
            </a:lvl2pPr>
            <a:lvl3pPr marL="657225" indent="-200025">
              <a:buFont typeface="Wingdings" panose="05000000000000000000" pitchFamily="2" charset="2"/>
              <a:buChar char="§"/>
              <a:defRPr sz="2400">
                <a:latin typeface="+mn-lt"/>
              </a:defRPr>
            </a:lvl3pPr>
            <a:lvl4pPr marL="842963" indent="-180975">
              <a:buFont typeface="Wingdings" panose="05000000000000000000" pitchFamily="2" charset="2"/>
              <a:buChar char="§"/>
              <a:defRPr sz="2000">
                <a:latin typeface="+mn-lt"/>
              </a:defRPr>
            </a:lvl4pPr>
            <a:lvl5pPr marL="1023938" indent="-168275"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904" y="228602"/>
            <a:ext cx="11161443" cy="590931"/>
          </a:xfrm>
        </p:spPr>
        <p:txBody>
          <a:bodyPr/>
          <a:lstStyle>
            <a:lvl1pPr>
              <a:defRPr sz="42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6074" y="1296142"/>
            <a:ext cx="5487829" cy="46166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333" b="1"/>
            </a:lvl1pPr>
            <a:lvl2pPr marL="609535" indent="0">
              <a:buNone/>
              <a:defRPr sz="2667" b="1"/>
            </a:lvl2pPr>
            <a:lvl3pPr marL="1219070" indent="0">
              <a:buNone/>
              <a:defRPr sz="2533" b="1"/>
            </a:lvl3pPr>
            <a:lvl4pPr marL="1828605" indent="0">
              <a:buNone/>
              <a:defRPr sz="2133" b="1"/>
            </a:lvl4pPr>
            <a:lvl5pPr marL="2438140" indent="0">
              <a:buNone/>
              <a:defRPr sz="2133" b="1"/>
            </a:lvl5pPr>
            <a:lvl6pPr marL="3047674" indent="0">
              <a:buNone/>
              <a:defRPr sz="2133" b="1"/>
            </a:lvl6pPr>
            <a:lvl7pPr marL="3657210" indent="0">
              <a:buNone/>
              <a:defRPr sz="2133" b="1"/>
            </a:lvl7pPr>
            <a:lvl8pPr marL="4266745" indent="0">
              <a:buNone/>
              <a:defRPr sz="2133" b="1"/>
            </a:lvl8pPr>
            <a:lvl9pPr marL="4876279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073" y="2133603"/>
            <a:ext cx="5486400" cy="2072363"/>
          </a:xfrm>
        </p:spPr>
        <p:txBody>
          <a:bodyPr/>
          <a:lstStyle>
            <a:lvl1pPr marL="375669" indent="-375669">
              <a:defRPr sz="3067"/>
            </a:lvl1pPr>
            <a:lvl2pPr marL="749575" indent="-354504">
              <a:defRPr sz="2667"/>
            </a:lvl2pPr>
            <a:lvl3pPr marL="1084677" indent="-324521">
              <a:defRPr sz="2533"/>
            </a:lvl3pPr>
            <a:lvl4pPr marL="1400380" indent="-305122">
              <a:defRPr sz="2267"/>
            </a:lvl4pPr>
            <a:lvl5pPr marL="1705499" indent="-275138">
              <a:defRPr sz="22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87" y="1296142"/>
            <a:ext cx="5487829" cy="46166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333" b="1"/>
            </a:lvl1pPr>
            <a:lvl2pPr marL="609535" indent="0">
              <a:buNone/>
              <a:defRPr sz="2667" b="1"/>
            </a:lvl2pPr>
            <a:lvl3pPr marL="1219070" indent="0">
              <a:buNone/>
              <a:defRPr sz="2533" b="1"/>
            </a:lvl3pPr>
            <a:lvl4pPr marL="1828605" indent="0">
              <a:buNone/>
              <a:defRPr sz="2133" b="1"/>
            </a:lvl4pPr>
            <a:lvl5pPr marL="2438140" indent="0">
              <a:buNone/>
              <a:defRPr sz="2133" b="1"/>
            </a:lvl5pPr>
            <a:lvl6pPr marL="3047674" indent="0">
              <a:buNone/>
              <a:defRPr sz="2133" b="1"/>
            </a:lvl6pPr>
            <a:lvl7pPr marL="3657210" indent="0">
              <a:buNone/>
              <a:defRPr sz="2133" b="1"/>
            </a:lvl7pPr>
            <a:lvl8pPr marL="4266745" indent="0">
              <a:buNone/>
              <a:defRPr sz="2133" b="1"/>
            </a:lvl8pPr>
            <a:lvl9pPr marL="4876279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87" y="2133605"/>
            <a:ext cx="5487829" cy="2072363"/>
          </a:xfrm>
        </p:spPr>
        <p:txBody>
          <a:bodyPr/>
          <a:lstStyle>
            <a:lvl1pPr marL="395067" indent="-395067">
              <a:defRPr sz="3067"/>
            </a:lvl1pPr>
            <a:lvl2pPr marL="760156" indent="-365086">
              <a:defRPr sz="2667"/>
            </a:lvl2pPr>
            <a:lvl3pPr marL="1095258" indent="-326285">
              <a:defRPr sz="2533"/>
            </a:lvl3pPr>
            <a:lvl4pPr marL="1400380" indent="-315703">
              <a:defRPr sz="2267"/>
            </a:lvl4pPr>
            <a:lvl5pPr marL="1705499" indent="-294538">
              <a:defRPr sz="22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81627"/>
      </p:ext>
    </p:extLst>
  </p:cSld>
  <p:clrMapOvr>
    <a:masterClrMapping/>
  </p:clrMapOvr>
  <p:transition spd="slow">
    <p:push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907" y="228602"/>
            <a:ext cx="11161444" cy="590931"/>
          </a:xfrm>
        </p:spPr>
        <p:txBody>
          <a:bodyPr/>
          <a:lstStyle>
            <a:lvl1pPr>
              <a:defRPr sz="4267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367989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457200" indent="-228600">
              <a:buFont typeface="Wingdings" panose="05000000000000000000" pitchFamily="2" charset="2"/>
              <a:buChar char="§"/>
              <a:defRPr/>
            </a:lvl2pPr>
            <a:lvl3pPr marL="657225" indent="-200025">
              <a:buFont typeface="Wingdings" panose="05000000000000000000" pitchFamily="2" charset="2"/>
              <a:buChar char="§"/>
              <a:defRPr/>
            </a:lvl3pPr>
            <a:lvl4pPr marL="842963" indent="-180975">
              <a:buFont typeface="Wingdings" panose="05000000000000000000" pitchFamily="2" charset="2"/>
              <a:buChar char="§"/>
              <a:defRPr/>
            </a:lvl4pPr>
            <a:lvl5pPr marL="1023938" indent="-168275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§"/>
              <a:defRPr sz="2000" b="0"/>
            </a:lvl2pPr>
            <a:lvl3pPr marL="639763" indent="-188913">
              <a:buFont typeface="Wingdings" panose="05000000000000000000" pitchFamily="2" charset="2"/>
              <a:buChar char="§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§"/>
              <a:defRPr sz="1400" b="0"/>
            </a:lvl4pPr>
            <a:lvl5pPr marL="1023938" indent="-169863">
              <a:buFont typeface="Wingdings" panose="05000000000000000000" pitchFamily="2" charset="2"/>
              <a:buChar char="§"/>
              <a:tabLst/>
              <a:defRPr sz="14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§"/>
              <a:defRPr sz="2000" b="0"/>
            </a:lvl2pPr>
            <a:lvl3pPr marL="639763" indent="-188913">
              <a:buFont typeface="Wingdings" panose="05000000000000000000" pitchFamily="2" charset="2"/>
              <a:buChar char="§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§"/>
              <a:defRPr sz="1400" b="0"/>
            </a:lvl4pPr>
            <a:lvl5pPr marL="1023938" indent="-169863">
              <a:buFont typeface="Wingdings" panose="05000000000000000000" pitchFamily="2" charset="2"/>
              <a:buChar char="§"/>
              <a:tabLst/>
              <a:defRPr sz="14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80" r:id="rId2"/>
    <p:sldLayoutId id="2147484609" r:id="rId3"/>
    <p:sldLayoutId id="2147484741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700" r:id="rId12"/>
    <p:sldLayoutId id="2147484701" r:id="rId13"/>
    <p:sldLayoutId id="2147484702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742" r:id="rId26"/>
    <p:sldLayoutId id="2147484743" r:id="rId27"/>
    <p:sldLayoutId id="2147484744" r:id="rId28"/>
    <p:sldLayoutId id="2147484745" r:id="rId2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5" r:id="rId1"/>
    <p:sldLayoutId id="2147484643" r:id="rId2"/>
    <p:sldLayoutId id="2147484644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738" r:id="rId12"/>
    <p:sldLayoutId id="2147484739" r:id="rId13"/>
    <p:sldLayoutId id="2147484740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9079" y="228603"/>
            <a:ext cx="11296416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078" y="1447802"/>
            <a:ext cx="11296417" cy="26673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830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9" r:id="rId1"/>
    <p:sldLayoutId id="2147484750" r:id="rId2"/>
  </p:sldLayoutIdLst>
  <p:transition spd="slow">
    <p:push/>
  </p:transition>
  <p:txStyles>
    <p:titleStyle>
      <a:lvl1pPr algn="l" defTabSz="1219070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33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Segoe UI" panose="020B0502040204020203" pitchFamily="34" charset="0"/>
          <a:ea typeface="+mn-ea"/>
          <a:cs typeface="Segoe UI" panose="020B0502040204020203" pitchFamily="34" charset="0"/>
        </a:defRPr>
      </a:lvl1pPr>
    </p:titleStyle>
    <p:bodyStyle>
      <a:lvl1pPr marL="613791" indent="-613791" algn="l" defTabSz="121907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SzPct val="90000"/>
        <a:buFont typeface="Wingdings" pitchFamily="2" charset="2"/>
        <a:buChar char="§"/>
        <a:defRPr sz="4267" kern="1200" spc="-95" baseline="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1140809" indent="-527016" algn="l" defTabSz="121907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SzPct val="90000"/>
        <a:buFont typeface="Wingdings" pitchFamily="2" charset="2"/>
        <a:buChar char="§"/>
        <a:defRPr sz="3733" kern="1200" spc="-95" baseline="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678406" indent="-537597" algn="l" defTabSz="121907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SzPct val="90000"/>
        <a:buFont typeface="Wingdings" pitchFamily="2" charset="2"/>
        <a:buChar char="§"/>
        <a:defRPr sz="3200" kern="1200" spc="-95" baseline="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2139808" indent="-461403" algn="l" defTabSz="121907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SzPct val="90000"/>
        <a:buFont typeface="Wingdings" pitchFamily="2" charset="2"/>
        <a:buChar char="§"/>
        <a:defRPr sz="2667" kern="1200" spc="-95" baseline="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2588511" indent="-448703" algn="l" defTabSz="121907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SzPct val="90000"/>
        <a:buFont typeface="Wingdings" pitchFamily="2" charset="2"/>
        <a:buChar char="§"/>
        <a:defRPr sz="2667" kern="1200" spc="-95" baseline="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352443" indent="-304767" algn="l" defTabSz="12190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977" indent="-304767" algn="l" defTabSz="12190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12" indent="-304767" algn="l" defTabSz="12190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48" indent="-304767" algn="l" defTabSz="12190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070" rtl="0" eaLnBrk="1" latinLnBrk="0" hangingPunct="1">
        <a:defRPr sz="2533" kern="1200">
          <a:solidFill>
            <a:schemeClr val="tx1"/>
          </a:solidFill>
          <a:latin typeface="+mn-lt"/>
          <a:ea typeface="+mn-ea"/>
          <a:cs typeface="+mn-cs"/>
        </a:defRPr>
      </a:lvl1pPr>
      <a:lvl2pPr marL="609535" algn="l" defTabSz="1219070" rtl="0" eaLnBrk="1" latinLnBrk="0" hangingPunct="1">
        <a:defRPr sz="2533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0" algn="l" defTabSz="1219070" rtl="0" eaLnBrk="1" latinLnBrk="0" hangingPunct="1">
        <a:defRPr sz="2533" kern="1200">
          <a:solidFill>
            <a:schemeClr val="tx1"/>
          </a:solidFill>
          <a:latin typeface="+mn-lt"/>
          <a:ea typeface="+mn-ea"/>
          <a:cs typeface="+mn-cs"/>
        </a:defRPr>
      </a:lvl3pPr>
      <a:lvl4pPr marL="1828605" algn="l" defTabSz="1219070" rtl="0" eaLnBrk="1" latinLnBrk="0" hangingPunct="1">
        <a:defRPr sz="2533" kern="1200">
          <a:solidFill>
            <a:schemeClr val="tx1"/>
          </a:solidFill>
          <a:latin typeface="+mn-lt"/>
          <a:ea typeface="+mn-ea"/>
          <a:cs typeface="+mn-cs"/>
        </a:defRPr>
      </a:lvl4pPr>
      <a:lvl5pPr marL="2438140" algn="l" defTabSz="1219070" rtl="0" eaLnBrk="1" latinLnBrk="0" hangingPunct="1">
        <a:defRPr sz="2533" kern="1200">
          <a:solidFill>
            <a:schemeClr val="tx1"/>
          </a:solidFill>
          <a:latin typeface="+mn-lt"/>
          <a:ea typeface="+mn-ea"/>
          <a:cs typeface="+mn-cs"/>
        </a:defRPr>
      </a:lvl5pPr>
      <a:lvl6pPr marL="3047674" algn="l" defTabSz="1219070" rtl="0" eaLnBrk="1" latinLnBrk="0" hangingPunct="1">
        <a:defRPr sz="2533" kern="1200">
          <a:solidFill>
            <a:schemeClr val="tx1"/>
          </a:solidFill>
          <a:latin typeface="+mn-lt"/>
          <a:ea typeface="+mn-ea"/>
          <a:cs typeface="+mn-cs"/>
        </a:defRPr>
      </a:lvl6pPr>
      <a:lvl7pPr marL="3657210" algn="l" defTabSz="1219070" rtl="0" eaLnBrk="1" latinLnBrk="0" hangingPunct="1">
        <a:defRPr sz="2533" kern="1200">
          <a:solidFill>
            <a:schemeClr val="tx1"/>
          </a:solidFill>
          <a:latin typeface="+mn-lt"/>
          <a:ea typeface="+mn-ea"/>
          <a:cs typeface="+mn-cs"/>
        </a:defRPr>
      </a:lvl7pPr>
      <a:lvl8pPr marL="4266745" algn="l" defTabSz="1219070" rtl="0" eaLnBrk="1" latinLnBrk="0" hangingPunct="1">
        <a:defRPr sz="2533" kern="1200">
          <a:solidFill>
            <a:schemeClr val="tx1"/>
          </a:solidFill>
          <a:latin typeface="+mn-lt"/>
          <a:ea typeface="+mn-ea"/>
          <a:cs typeface="+mn-cs"/>
        </a:defRPr>
      </a:lvl8pPr>
      <a:lvl9pPr marL="4876279" algn="l" defTabSz="1219070" rtl="0" eaLnBrk="1" latinLnBrk="0" hangingPunct="1">
        <a:defRPr sz="25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050" y="2463620"/>
            <a:ext cx="4167887" cy="2031325"/>
          </a:xfrm>
        </p:spPr>
        <p:txBody>
          <a:bodyPr/>
          <a:lstStyle/>
          <a:p>
            <a:r>
              <a:rPr lang="en-US" sz="2400"/>
              <a:t>PL-600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Power Apps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358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36C2-EA99-4039-9108-EC696D311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as part of the app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D3BF4-D825-4187-8DB6-984F1F04B2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136517"/>
          </a:xfrm>
        </p:spPr>
        <p:txBody>
          <a:bodyPr/>
          <a:lstStyle/>
          <a:p>
            <a:r>
              <a:rPr lang="en-US" dirty="0"/>
              <a:t>Components allow reuse within and across apps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Components can allow multiple people to work on building a single app (e.g. canvas)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Components help promote consistency and reduce redundancy </a:t>
            </a:r>
            <a:br>
              <a:rPr lang="en-US" dirty="0"/>
            </a:br>
            <a:endParaRPr lang="en-US" dirty="0"/>
          </a:p>
          <a:p>
            <a:r>
              <a:rPr lang="en-US" dirty="0"/>
              <a:t>Look for visuals that would benefit from investing in making it a component (E.g. headers, common widgets etc.)</a:t>
            </a:r>
          </a:p>
        </p:txBody>
      </p:sp>
    </p:spTree>
    <p:extLst>
      <p:ext uri="{BB962C8B-B14F-4D97-AF65-F5344CB8AC3E}">
        <p14:creationId xmlns:p14="http://schemas.microsoft.com/office/powerpoint/2010/main" val="87703199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EE2CE-FE0B-4A32-AFAE-A7E5F6527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components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F9AE3-F509-44DE-86E7-943A24DA6C7F}"/>
              </a:ext>
            </a:extLst>
          </p:cNvPr>
          <p:cNvSpPr/>
          <p:nvPr/>
        </p:nvSpPr>
        <p:spPr bwMode="auto">
          <a:xfrm>
            <a:off x="445797" y="1400471"/>
            <a:ext cx="5091693" cy="76967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Canvas Components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10B497-8BE7-4B3B-8350-8A1F74C951FA}"/>
              </a:ext>
            </a:extLst>
          </p:cNvPr>
          <p:cNvSpPr/>
          <p:nvPr/>
        </p:nvSpPr>
        <p:spPr bwMode="auto">
          <a:xfrm>
            <a:off x="6753952" y="1400471"/>
            <a:ext cx="5091694" cy="76967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Power Apps Component Framework (PCF)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2B7432-92F4-43C1-A421-252975275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53" y="4179855"/>
            <a:ext cx="5091693" cy="22592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EF4267-9D4F-4421-AAAD-AB993CE21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570" y="4085793"/>
            <a:ext cx="3313430" cy="2518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AB6402-6197-4CB4-B7B1-728605C3BB83}"/>
              </a:ext>
            </a:extLst>
          </p:cNvPr>
          <p:cNvSpPr txBox="1"/>
          <p:nvPr/>
        </p:nvSpPr>
        <p:spPr>
          <a:xfrm>
            <a:off x="445797" y="2448560"/>
            <a:ext cx="50536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Targeted for canvas app makers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Works only in canvas apps</a:t>
            </a:r>
          </a:p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99268B-71BA-4FC3-8675-97006B256A47}"/>
              </a:ext>
            </a:extLst>
          </p:cNvPr>
          <p:cNvSpPr txBox="1"/>
          <p:nvPr/>
        </p:nvSpPr>
        <p:spPr>
          <a:xfrm>
            <a:off x="6791960" y="2402840"/>
            <a:ext cx="5053686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Targeted for professional developers to build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Works in model-driven apps today, and in preview for canvas apps</a:t>
            </a:r>
          </a:p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4268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6DB81F-6A5D-4899-AFE6-C0C6809B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app components usage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8ECBD6-4EB7-453E-80B6-6DDEBC53A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801314"/>
          </a:xfrm>
        </p:spPr>
        <p:txBody>
          <a:bodyPr/>
          <a:lstStyle/>
          <a:p>
            <a:r>
              <a:rPr lang="en-US" sz="2400" dirty="0"/>
              <a:t>Good for reuse only with in canvas apps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Can be used in multiple apps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Allows leveraging of common maker skills, makes it easier for multiple makers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Limited to capabilities of canvas app formulas and connectors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Have a strategy for managing components – building them separate from app consumers promotes best reuse and multiple makers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Updates must be re-imported in each app that consumes the component</a:t>
            </a:r>
          </a:p>
        </p:txBody>
      </p:sp>
    </p:spTree>
    <p:extLst>
      <p:ext uri="{BB962C8B-B14F-4D97-AF65-F5344CB8AC3E}">
        <p14:creationId xmlns:p14="http://schemas.microsoft.com/office/powerpoint/2010/main" val="193099552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6DB81F-6A5D-4899-AFE6-C0C6809B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PCF components usage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8ECBD6-4EB7-453E-80B6-6DDEBC53A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11198"/>
            <a:ext cx="11018520" cy="5835444"/>
          </a:xfrm>
        </p:spPr>
        <p:txBody>
          <a:bodyPr/>
          <a:lstStyle/>
          <a:p>
            <a:r>
              <a:rPr lang="en-US" sz="2400" dirty="0"/>
              <a:t>Can be used in both model-driven and canvas apps in both web and mobile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Can be used in multiple apps to replace columns and grids</a:t>
            </a:r>
          </a:p>
          <a:p>
            <a:endParaRPr lang="en-US" sz="2400" dirty="0"/>
          </a:p>
          <a:p>
            <a:r>
              <a:rPr lang="en-US" sz="2400" dirty="0"/>
              <a:t>Can be used by both new row and edit experiences</a:t>
            </a:r>
          </a:p>
          <a:p>
            <a:endParaRPr lang="en-US" sz="2400" dirty="0"/>
          </a:p>
          <a:p>
            <a:r>
              <a:rPr lang="en-US" sz="2400" dirty="0"/>
              <a:t>Should use purposefully to provide users a good experience</a:t>
            </a:r>
          </a:p>
          <a:p>
            <a:endParaRPr lang="en-US" sz="2400" dirty="0"/>
          </a:p>
          <a:p>
            <a:r>
              <a:rPr lang="en-US" sz="2400" dirty="0"/>
              <a:t>Typically can use multiple on a form without performance problems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Requires code developers with TypeScript and HTML skills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Updates are done via solution update then each app that consumes the component automatically sees the update</a:t>
            </a:r>
          </a:p>
        </p:txBody>
      </p:sp>
    </p:spTree>
    <p:extLst>
      <p:ext uri="{BB962C8B-B14F-4D97-AF65-F5344CB8AC3E}">
        <p14:creationId xmlns:p14="http://schemas.microsoft.com/office/powerpoint/2010/main" val="188895925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6DB81F-6A5D-4899-AFE6-C0C6809B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canvas on model-driven form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8ECBD6-4EB7-453E-80B6-6DDEBC53A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727448"/>
          </a:xfrm>
        </p:spPr>
        <p:txBody>
          <a:bodyPr/>
          <a:lstStyle/>
          <a:p>
            <a:r>
              <a:rPr lang="en-US" sz="2400" dirty="0"/>
              <a:t>Allows form content to pull data from any of the connectors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Tied to a column on a form, but not limited to only visualizing that column’s data</a:t>
            </a:r>
          </a:p>
          <a:p>
            <a:endParaRPr lang="en-US" sz="2400" dirty="0"/>
          </a:p>
          <a:p>
            <a:r>
              <a:rPr lang="en-US" sz="2400" dirty="0"/>
              <a:t>Should use purposefully to provide users a good experience</a:t>
            </a:r>
          </a:p>
          <a:p>
            <a:endParaRPr lang="en-US" sz="2400" dirty="0"/>
          </a:p>
          <a:p>
            <a:r>
              <a:rPr lang="en-US" sz="2400" dirty="0"/>
              <a:t>Only available during edit, and not available during creating new rows</a:t>
            </a:r>
          </a:p>
          <a:p>
            <a:endParaRPr lang="en-US" sz="2400" dirty="0"/>
          </a:p>
          <a:p>
            <a:r>
              <a:rPr lang="en-US" sz="2400" dirty="0"/>
              <a:t>Only works in web (on mobile the columns default control is shown)</a:t>
            </a:r>
          </a:p>
          <a:p>
            <a:endParaRPr lang="en-US" sz="2400" dirty="0"/>
          </a:p>
          <a:p>
            <a:r>
              <a:rPr lang="en-US" sz="2400" dirty="0"/>
              <a:t>Save of form is not saving component data at same time</a:t>
            </a:r>
          </a:p>
        </p:txBody>
      </p:sp>
    </p:spTree>
    <p:extLst>
      <p:ext uri="{BB962C8B-B14F-4D97-AF65-F5344CB8AC3E}">
        <p14:creationId xmlns:p14="http://schemas.microsoft.com/office/powerpoint/2010/main" val="60872863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4DD28-BEE6-4D5F-8B08-2955028DD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Performance Tuning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CF3B6-511E-40C9-A201-7A2D6104A3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739759"/>
          </a:xfrm>
        </p:spPr>
        <p:txBody>
          <a:bodyPr/>
          <a:lstStyle/>
          <a:p>
            <a:r>
              <a:rPr lang="en-US" b="1" dirty="0"/>
              <a:t>Avoid</a:t>
            </a:r>
            <a:r>
              <a:rPr lang="en-US" dirty="0"/>
              <a:t> any work than you can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Defer</a:t>
            </a:r>
            <a:r>
              <a:rPr lang="en-US" dirty="0"/>
              <a:t> work that is less likely to be needed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Parallelize</a:t>
            </a:r>
            <a:r>
              <a:rPr lang="en-US" dirty="0"/>
              <a:t> work wherever possible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Monitor</a:t>
            </a:r>
            <a:r>
              <a:rPr lang="en-US" dirty="0"/>
              <a:t> the app in operation, work may not always be obvious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Progress</a:t>
            </a:r>
            <a:r>
              <a:rPr lang="en-US" dirty="0"/>
              <a:t> </a:t>
            </a:r>
            <a:r>
              <a:rPr lang="en-US" b="1" dirty="0"/>
              <a:t>indicator</a:t>
            </a:r>
            <a:r>
              <a:rPr lang="en-US" dirty="0"/>
              <a:t> for the end user on long running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1464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B77BA-1510-41AC-96C0-6567180D8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test studio for repeatable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644B3-6A76-40E8-BFD6-02DC54EB4B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5115743" cy="3360920"/>
          </a:xfrm>
        </p:spPr>
        <p:txBody>
          <a:bodyPr/>
          <a:lstStyle/>
          <a:p>
            <a:r>
              <a:rPr lang="en-US" dirty="0"/>
              <a:t>Support for canvas apps</a:t>
            </a:r>
          </a:p>
          <a:p>
            <a:endParaRPr lang="en-US" dirty="0"/>
          </a:p>
          <a:p>
            <a:r>
              <a:rPr lang="en-US" dirty="0"/>
              <a:t>Allows quick detection of regression in apps</a:t>
            </a:r>
          </a:p>
          <a:p>
            <a:endParaRPr lang="en-US" dirty="0"/>
          </a:p>
          <a:p>
            <a:r>
              <a:rPr lang="en-US" dirty="0"/>
              <a:t>Tests can be included as part of automated build processes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7C224DE-B729-42DC-8019-4C441EEA84AD}"/>
              </a:ext>
            </a:extLst>
          </p:cNvPr>
          <p:cNvGraphicFramePr/>
          <p:nvPr/>
        </p:nvGraphicFramePr>
        <p:xfrm>
          <a:off x="6321191" y="1643301"/>
          <a:ext cx="5713506" cy="4468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002743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BB34E7-3436-46FF-B03D-655C7C1DE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25" y="3152001"/>
            <a:ext cx="4161981" cy="5539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Portals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743C4F0-EFE0-4AA6-87E4-7468E930FC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658" y="1046577"/>
            <a:ext cx="5538991" cy="329125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53BD3E8-2FBA-43F2-B2F1-CD2FB2717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722" y="2759729"/>
            <a:ext cx="4840776" cy="28537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060ED-C23A-45DE-B961-676AB5EF2D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555" y="4583174"/>
            <a:ext cx="2908231" cy="17445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0D07A5-09CE-4FB2-A629-9383080D50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0849" y="4583174"/>
            <a:ext cx="981427" cy="17760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68929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BD201-2BFB-485C-938A-10B022000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18" y="132896"/>
            <a:ext cx="11018520" cy="553998"/>
          </a:xfrm>
        </p:spPr>
        <p:txBody>
          <a:bodyPr/>
          <a:lstStyle/>
          <a:p>
            <a:r>
              <a:rPr lang="en-US" dirty="0"/>
              <a:t>Power Apps portals features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6AB6A9E-22E5-449F-B7CE-05ADA2056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305521"/>
              </p:ext>
            </p:extLst>
          </p:nvPr>
        </p:nvGraphicFramePr>
        <p:xfrm>
          <a:off x="143338" y="932723"/>
          <a:ext cx="11905325" cy="1728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1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1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1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28192"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Accessibility</a:t>
                      </a:r>
                    </a:p>
                    <a:p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Ads</a:t>
                      </a: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baseline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Azure Integration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Segoe UI Semibold" charset="0"/>
                        <a:ea typeface="Segoe UI Semibold" charset="0"/>
                        <a:cs typeface="Segoe UI Semibold" charset="0"/>
                      </a:endParaRPr>
                    </a:p>
                    <a:p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Bootstrap</a:t>
                      </a:r>
                      <a:r>
                        <a:rPr lang="en-US" sz="1400" b="1" i="0" baseline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 Design</a:t>
                      </a:r>
                    </a:p>
                    <a:p>
                      <a:r>
                        <a:rPr lang="en-US" sz="1400" b="1" i="0" baseline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Branding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Segoe UI Semibold" charset="0"/>
                        <a:ea typeface="Segoe UI Semibold" charset="0"/>
                        <a:cs typeface="Segoe UI Semibold" charset="0"/>
                      </a:endParaRPr>
                    </a:p>
                    <a:p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Case Deflection</a:t>
                      </a:r>
                      <a:br>
                        <a:rPr lang="en-US" sz="1400" b="1" i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</a:br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Case Management</a:t>
                      </a:r>
                    </a:p>
                  </a:txBody>
                  <a:tcPr marL="89631" marR="89631" marT="44815" marB="448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3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Charts and Graphs</a:t>
                      </a: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baseline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Content Publisher</a:t>
                      </a: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Discussion Forums</a:t>
                      </a: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Entitlements &amp; SLAs</a:t>
                      </a: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Table Actions</a:t>
                      </a: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Table Forms</a:t>
                      </a: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Table Lists</a:t>
                      </a:r>
                    </a:p>
                  </a:txBody>
                  <a:tcPr marL="89631" marR="89631" marT="44815" marB="448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3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Entity Permissions</a:t>
                      </a: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Invitations</a:t>
                      </a: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Knowledge</a:t>
                      </a:r>
                      <a:r>
                        <a:rPr lang="en-US" sz="1400" b="1" i="0" baseline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 Management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Segoe UI Semibold" charset="0"/>
                        <a:ea typeface="Segoe UI Semibold" charset="0"/>
                        <a:cs typeface="Segoe UI Semibold" charset="0"/>
                      </a:endParaRPr>
                    </a:p>
                    <a:p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Links</a:t>
                      </a: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Location</a:t>
                      </a:r>
                      <a:r>
                        <a:rPr lang="en-US" sz="1400" b="1" i="0" baseline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 Finder</a:t>
                      </a: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baseline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Ratings and Comments</a:t>
                      </a:r>
                    </a:p>
                    <a:p>
                      <a:r>
                        <a:rPr lang="en-US" sz="1400" b="1" i="0" baseline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Open Data Protocol</a:t>
                      </a:r>
                    </a:p>
                  </a:txBody>
                  <a:tcPr marL="89631" marR="89631" marT="44815" marB="448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3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baseline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Polls</a:t>
                      </a: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Profile</a:t>
                      </a:r>
                      <a:r>
                        <a:rPr lang="en-US" sz="1400" b="1" i="0" baseline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 Management</a:t>
                      </a: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baseline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Redirects</a:t>
                      </a:r>
                    </a:p>
                    <a:p>
                      <a:r>
                        <a:rPr lang="en-US" sz="1400" b="1" i="0" baseline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Responsive Design</a:t>
                      </a:r>
                    </a:p>
                    <a:p>
                      <a:r>
                        <a:rPr lang="en-US" sz="1400" b="1" i="0" baseline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UX Localization</a:t>
                      </a: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baseline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Search and SEO</a:t>
                      </a: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baseline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Multi-lingual Content</a:t>
                      </a:r>
                    </a:p>
                  </a:txBody>
                  <a:tcPr marL="89631" marR="89631" marT="44815" marB="448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3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Sitemap</a:t>
                      </a: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baseline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Web Design</a:t>
                      </a: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baseline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Web Forms</a:t>
                      </a:r>
                    </a:p>
                    <a:p>
                      <a:r>
                        <a:rPr lang="en-US" sz="1400" b="1" i="0" baseline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Web Pages</a:t>
                      </a:r>
                    </a:p>
                    <a:p>
                      <a:r>
                        <a:rPr lang="en-US" sz="1400" b="1" i="0" baseline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Web Roles</a:t>
                      </a:r>
                    </a:p>
                    <a:p>
                      <a:r>
                        <a:rPr lang="en-US" sz="1400" b="1" i="0" baseline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Web Templating</a:t>
                      </a:r>
                    </a:p>
                    <a:p>
                      <a:r>
                        <a:rPr lang="en-US" sz="1400" b="1" i="0" baseline="0" dirty="0">
                          <a:solidFill>
                            <a:schemeClr val="tx1"/>
                          </a:solidFill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Power Automation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Segoe UI Semibold" charset="0"/>
                        <a:ea typeface="Segoe UI Semibold" charset="0"/>
                        <a:cs typeface="Segoe UI Semibold" charset="0"/>
                      </a:endParaRPr>
                    </a:p>
                  </a:txBody>
                  <a:tcPr marL="89631" marR="89631" marT="44815" marB="448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3EB1699-4CD5-4B60-B607-1915AB378D15}"/>
              </a:ext>
            </a:extLst>
          </p:cNvPr>
          <p:cNvGraphicFramePr/>
          <p:nvPr/>
        </p:nvGraphicFramePr>
        <p:xfrm>
          <a:off x="456146" y="2180861"/>
          <a:ext cx="11425269" cy="5420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B2A72C5-ACE0-44D2-9743-D0CA2A967A03}"/>
              </a:ext>
            </a:extLst>
          </p:cNvPr>
          <p:cNvSpPr txBox="1"/>
          <p:nvPr/>
        </p:nvSpPr>
        <p:spPr>
          <a:xfrm>
            <a:off x="500847" y="2906744"/>
            <a:ext cx="11335865" cy="57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GB" sz="1867" b="1" dirty="0">
                <a:latin typeface="+mj-lt"/>
              </a:rPr>
              <a:t>Portals are web enablers of </a:t>
            </a:r>
            <a:r>
              <a:rPr lang="en-US" sz="1867" b="1" dirty="0">
                <a:latin typeface="+mj-lt"/>
              </a:rPr>
              <a:t>Microsoft </a:t>
            </a:r>
            <a:r>
              <a:rPr lang="en-US" sz="1867" b="1" dirty="0" err="1">
                <a:latin typeface="+mj-lt"/>
              </a:rPr>
              <a:t>Dataverse</a:t>
            </a:r>
            <a:r>
              <a:rPr lang="en-GB" sz="1867" b="1" dirty="0">
                <a:latin typeface="+mj-lt"/>
              </a:rPr>
              <a:t> functionality. </a:t>
            </a:r>
            <a:r>
              <a:rPr lang="en-US" sz="1867" b="1" dirty="0">
                <a:latin typeface="+mj-lt"/>
              </a:rPr>
              <a:t>Microsoft </a:t>
            </a:r>
            <a:r>
              <a:rPr lang="en-US" sz="1867" b="1" dirty="0" err="1">
                <a:latin typeface="+mj-lt"/>
              </a:rPr>
              <a:t>Dataverse</a:t>
            </a:r>
            <a:r>
              <a:rPr lang="en-US" sz="1867" b="1" dirty="0">
                <a:latin typeface="+mj-lt"/>
              </a:rPr>
              <a:t> differentiators are differentiators of Power Apps portals.</a:t>
            </a:r>
          </a:p>
        </p:txBody>
      </p:sp>
    </p:spTree>
    <p:extLst>
      <p:ext uri="{BB962C8B-B14F-4D97-AF65-F5344CB8AC3E}">
        <p14:creationId xmlns:p14="http://schemas.microsoft.com/office/powerpoint/2010/main" val="138530883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E2D9-B70F-4720-A6CC-98C22EBD5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Apps portals – use cases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DE7D0-563E-4528-A3BB-91C26E5E6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074" y="1028734"/>
            <a:ext cx="5487829" cy="461665"/>
          </a:xfrm>
        </p:spPr>
        <p:txBody>
          <a:bodyPr/>
          <a:lstStyle/>
          <a:p>
            <a:r>
              <a:rPr lang="en-AU" dirty="0"/>
              <a:t>When to consider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52BD2-82F2-4A32-A71E-8F44BD9E4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736" y="1604797"/>
            <a:ext cx="5486400" cy="4559759"/>
          </a:xfrm>
        </p:spPr>
        <p:txBody>
          <a:bodyPr>
            <a:noAutofit/>
          </a:bodyPr>
          <a:lstStyle/>
          <a:p>
            <a:r>
              <a:rPr lang="en-GB" sz="2667" dirty="0"/>
              <a:t>Secure interactions with </a:t>
            </a:r>
            <a:r>
              <a:rPr lang="en-US" sz="2667" dirty="0"/>
              <a:t>Microsoft </a:t>
            </a:r>
            <a:r>
              <a:rPr lang="en-US" sz="2667" dirty="0" err="1"/>
              <a:t>Dataverse</a:t>
            </a:r>
            <a:r>
              <a:rPr lang="en-GB" sz="2667" dirty="0"/>
              <a:t> for external and internal users</a:t>
            </a:r>
          </a:p>
          <a:p>
            <a:r>
              <a:rPr lang="en-GB" sz="2667" dirty="0"/>
              <a:t>Community or self-service sites for customer service</a:t>
            </a:r>
          </a:p>
          <a:p>
            <a:r>
              <a:rPr lang="en-GB" sz="2667" dirty="0"/>
              <a:t>CRUD on </a:t>
            </a:r>
            <a:r>
              <a:rPr lang="en-US" sz="2667" dirty="0"/>
              <a:t>Microsoft </a:t>
            </a:r>
            <a:r>
              <a:rPr lang="en-US" sz="2667" dirty="0" err="1"/>
              <a:t>Dataverse</a:t>
            </a:r>
            <a:r>
              <a:rPr lang="en-GB" sz="2667" dirty="0"/>
              <a:t> data</a:t>
            </a:r>
          </a:p>
          <a:p>
            <a:r>
              <a:rPr lang="en-GB" sz="2667" dirty="0"/>
              <a:t>Limited resources and budget, business-user and no-code configuration requirements.</a:t>
            </a:r>
          </a:p>
          <a:p>
            <a:r>
              <a:rPr lang="en-GB" sz="2667" dirty="0"/>
              <a:t>Responsive design, content accessible across all devices and browsers</a:t>
            </a:r>
          </a:p>
          <a:p>
            <a:r>
              <a:rPr lang="en-GB" sz="2667" dirty="0"/>
              <a:t>Multi-lingual implementations</a:t>
            </a:r>
          </a:p>
          <a:p>
            <a:r>
              <a:rPr lang="en-GB" sz="2667" dirty="0"/>
              <a:t>Single sign-on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DF5B6D-842A-4A59-AC05-F2E810BDD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9687" y="1028734"/>
            <a:ext cx="5487829" cy="461665"/>
          </a:xfrm>
        </p:spPr>
        <p:txBody>
          <a:bodyPr/>
          <a:lstStyle/>
          <a:p>
            <a:r>
              <a:rPr lang="en-AU" dirty="0"/>
              <a:t>When to exercise caution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898728-DAF0-472F-BDAD-51E8C03ED6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9348" y="1604798"/>
            <a:ext cx="5762965" cy="4559757"/>
          </a:xfrm>
        </p:spPr>
        <p:txBody>
          <a:bodyPr>
            <a:noAutofit/>
          </a:bodyPr>
          <a:lstStyle/>
          <a:p>
            <a:pPr defTabSz="457051">
              <a:spcAft>
                <a:spcPts val="1200"/>
              </a:spcAft>
            </a:pPr>
            <a:r>
              <a:rPr lang="en-GB" sz="2667" dirty="0">
                <a:solidFill>
                  <a:srgbClr val="3A3A3C"/>
                </a:solidFill>
                <a:cs typeface="Segoe UI"/>
              </a:rPr>
              <a:t>Majority of data resides in an external (non-</a:t>
            </a:r>
            <a:r>
              <a:rPr lang="en-US" sz="2667" dirty="0"/>
              <a:t> Microsoft </a:t>
            </a:r>
            <a:r>
              <a:rPr lang="en-US" sz="2667" dirty="0" err="1"/>
              <a:t>Dataverse</a:t>
            </a:r>
            <a:r>
              <a:rPr lang="en-GB" sz="2667" dirty="0">
                <a:solidFill>
                  <a:srgbClr val="3A3A3C"/>
                </a:solidFill>
                <a:cs typeface="Segoe UI"/>
              </a:rPr>
              <a:t> / non-Dynamics 365) systems</a:t>
            </a:r>
          </a:p>
          <a:p>
            <a:pPr defTabSz="457051">
              <a:spcAft>
                <a:spcPts val="1200"/>
              </a:spcAft>
            </a:pPr>
            <a:r>
              <a:rPr lang="en-GB" sz="2667" dirty="0">
                <a:solidFill>
                  <a:srgbClr val="3A3A3C"/>
                </a:solidFill>
                <a:cs typeface="Segoe UI"/>
              </a:rPr>
              <a:t>Heavy requirements around document management, indexing and searching.</a:t>
            </a:r>
          </a:p>
          <a:p>
            <a:pPr defTabSz="457051">
              <a:spcAft>
                <a:spcPts val="1200"/>
              </a:spcAft>
            </a:pPr>
            <a:r>
              <a:rPr lang="en-GB" sz="2667" dirty="0">
                <a:solidFill>
                  <a:srgbClr val="3A3A3C"/>
                </a:solidFill>
                <a:cs typeface="Segoe UI"/>
              </a:rPr>
              <a:t>Large volumes of end-users driving heavy traffic to the Portal.</a:t>
            </a:r>
          </a:p>
          <a:p>
            <a:pPr defTabSz="457051">
              <a:spcAft>
                <a:spcPts val="1200"/>
              </a:spcAft>
            </a:pPr>
            <a:r>
              <a:rPr lang="en-GB" sz="2667" dirty="0">
                <a:solidFill>
                  <a:srgbClr val="3A3A3C"/>
                </a:solidFill>
                <a:cs typeface="Segoe UI"/>
              </a:rPr>
              <a:t>eCommerce requirements including processing payments and maintaining an online store.</a:t>
            </a:r>
          </a:p>
          <a:p>
            <a:pPr defTabSz="457051">
              <a:spcAft>
                <a:spcPts val="1200"/>
              </a:spcAft>
            </a:pPr>
            <a:r>
              <a:rPr lang="en-GB" sz="2667" dirty="0">
                <a:solidFill>
                  <a:srgbClr val="3A3A3C"/>
                </a:solidFill>
                <a:cs typeface="Segoe UI"/>
              </a:rPr>
              <a:t>Use cases that are more appropriate for direct Power Apps licensed user access</a:t>
            </a:r>
            <a:endParaRPr lang="en-US" sz="2667" dirty="0">
              <a:solidFill>
                <a:srgbClr val="3A3A3C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67013168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CD817F-DBF7-47C9-B637-87C758E2E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0E36E-32CB-4FC4-85FB-F25C9F76AF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050340"/>
          </a:xfrm>
        </p:spPr>
        <p:txBody>
          <a:bodyPr/>
          <a:lstStyle/>
          <a:p>
            <a:r>
              <a:rPr lang="en-US" dirty="0"/>
              <a:t>Discuss options for apps and how to choose where to start</a:t>
            </a:r>
          </a:p>
          <a:p>
            <a:endParaRPr lang="en-US" dirty="0"/>
          </a:p>
          <a:p>
            <a:r>
              <a:rPr lang="en-US" dirty="0"/>
              <a:t>Discuss app composition options</a:t>
            </a:r>
          </a:p>
          <a:p>
            <a:endParaRPr lang="en-US" dirty="0"/>
          </a:p>
          <a:p>
            <a:r>
              <a:rPr lang="en-US" dirty="0"/>
              <a:t>Using components as part of your app architecture</a:t>
            </a:r>
          </a:p>
          <a:p>
            <a:endParaRPr lang="en-US" dirty="0"/>
          </a:p>
          <a:p>
            <a:r>
              <a:rPr lang="en-US" dirty="0"/>
              <a:t>Considerations for including Portals as an app in your architecture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9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58605-6965-4B53-B097-212AF5F28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F2700-BB9E-4AD3-A043-ADF9711A74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843855"/>
          </a:xfrm>
        </p:spPr>
        <p:txBody>
          <a:bodyPr/>
          <a:lstStyle/>
          <a:p>
            <a:r>
              <a:rPr lang="en-US" dirty="0"/>
              <a:t>A user's app experience will be how they judge your solution architecture</a:t>
            </a:r>
          </a:p>
          <a:p>
            <a:endParaRPr lang="en-US" dirty="0"/>
          </a:p>
          <a:p>
            <a:r>
              <a:rPr lang="en-US" dirty="0"/>
              <a:t>Take the time upfront to properly design your app composition and identify components that should be built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67252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A595A-0C46-4BD0-8988-5C8AC4AA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Group exercise: Evaluate needs for apps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C08AA-53E0-4794-917D-1A5160BA81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447098"/>
          </a:xfrm>
        </p:spPr>
        <p:txBody>
          <a:bodyPr/>
          <a:lstStyle/>
          <a:p>
            <a:pPr lvl="0"/>
            <a:r>
              <a:rPr lang="en-US" dirty="0"/>
              <a:t>Evaluate needs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Suggest apps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What architecture considerations do you have?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people_11" title="Icon of two people with a chat bubble">
            <a:extLst>
              <a:ext uri="{FF2B5EF4-FFF2-40B4-BE49-F238E27FC236}">
                <a16:creationId xmlns:a16="http://schemas.microsoft.com/office/drawing/2014/main" id="{0877E3D6-F49A-4C72-A167-6F493DE00D7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702413" y="4400672"/>
            <a:ext cx="1904370" cy="1828800"/>
          </a:xfrm>
          <a:custGeom>
            <a:avLst/>
            <a:gdLst>
              <a:gd name="T0" fmla="*/ 72 w 348"/>
              <a:gd name="T1" fmla="*/ 196 h 334"/>
              <a:gd name="T2" fmla="*/ 128 w 348"/>
              <a:gd name="T3" fmla="*/ 140 h 334"/>
              <a:gd name="T4" fmla="*/ 184 w 348"/>
              <a:gd name="T5" fmla="*/ 196 h 334"/>
              <a:gd name="T6" fmla="*/ 128 w 348"/>
              <a:gd name="T7" fmla="*/ 252 h 334"/>
              <a:gd name="T8" fmla="*/ 72 w 348"/>
              <a:gd name="T9" fmla="*/ 196 h 334"/>
              <a:gd name="T10" fmla="*/ 210 w 348"/>
              <a:gd name="T11" fmla="*/ 334 h 334"/>
              <a:gd name="T12" fmla="*/ 128 w 348"/>
              <a:gd name="T13" fmla="*/ 252 h 334"/>
              <a:gd name="T14" fmla="*/ 47 w 348"/>
              <a:gd name="T15" fmla="*/ 334 h 334"/>
              <a:gd name="T16" fmla="*/ 265 w 348"/>
              <a:gd name="T17" fmla="*/ 118 h 334"/>
              <a:gd name="T18" fmla="*/ 321 w 348"/>
              <a:gd name="T19" fmla="*/ 62 h 334"/>
              <a:gd name="T20" fmla="*/ 265 w 348"/>
              <a:gd name="T21" fmla="*/ 6 h 334"/>
              <a:gd name="T22" fmla="*/ 209 w 348"/>
              <a:gd name="T23" fmla="*/ 62 h 334"/>
              <a:gd name="T24" fmla="*/ 265 w 348"/>
              <a:gd name="T25" fmla="*/ 118 h 334"/>
              <a:gd name="T26" fmla="*/ 348 w 348"/>
              <a:gd name="T27" fmla="*/ 200 h 334"/>
              <a:gd name="T28" fmla="*/ 266 w 348"/>
              <a:gd name="T29" fmla="*/ 118 h 334"/>
              <a:gd name="T30" fmla="*/ 184 w 348"/>
              <a:gd name="T31" fmla="*/ 200 h 334"/>
              <a:gd name="T32" fmla="*/ 141 w 348"/>
              <a:gd name="T33" fmla="*/ 71 h 334"/>
              <a:gd name="T34" fmla="*/ 141 w 348"/>
              <a:gd name="T35" fmla="*/ 31 h 334"/>
              <a:gd name="T36" fmla="*/ 110 w 348"/>
              <a:gd name="T37" fmla="*/ 0 h 334"/>
              <a:gd name="T38" fmla="*/ 29 w 348"/>
              <a:gd name="T39" fmla="*/ 0 h 334"/>
              <a:gd name="T40" fmla="*/ 29 w 348"/>
              <a:gd name="T41" fmla="*/ 0 h 334"/>
              <a:gd name="T42" fmla="*/ 0 w 348"/>
              <a:gd name="T43" fmla="*/ 31 h 334"/>
              <a:gd name="T44" fmla="*/ 0 w 348"/>
              <a:gd name="T45" fmla="*/ 71 h 334"/>
              <a:gd name="T46" fmla="*/ 0 w 348"/>
              <a:gd name="T47" fmla="*/ 71 h 334"/>
              <a:gd name="T48" fmla="*/ 29 w 348"/>
              <a:gd name="T49" fmla="*/ 102 h 334"/>
              <a:gd name="T50" fmla="*/ 29 w 348"/>
              <a:gd name="T51" fmla="*/ 102 h 334"/>
              <a:gd name="T52" fmla="*/ 110 w 348"/>
              <a:gd name="T53" fmla="*/ 102 h 334"/>
              <a:gd name="T54" fmla="*/ 179 w 348"/>
              <a:gd name="T55" fmla="*/ 102 h 334"/>
              <a:gd name="T56" fmla="*/ 141 w 348"/>
              <a:gd name="T57" fmla="*/ 71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48" h="334">
                <a:moveTo>
                  <a:pt x="72" y="196"/>
                </a:moveTo>
                <a:cubicBezTo>
                  <a:pt x="72" y="165"/>
                  <a:pt x="97" y="140"/>
                  <a:pt x="128" y="140"/>
                </a:cubicBezTo>
                <a:cubicBezTo>
                  <a:pt x="159" y="140"/>
                  <a:pt x="184" y="165"/>
                  <a:pt x="184" y="196"/>
                </a:cubicBezTo>
                <a:cubicBezTo>
                  <a:pt x="184" y="227"/>
                  <a:pt x="159" y="252"/>
                  <a:pt x="128" y="252"/>
                </a:cubicBezTo>
                <a:cubicBezTo>
                  <a:pt x="97" y="252"/>
                  <a:pt x="72" y="227"/>
                  <a:pt x="72" y="196"/>
                </a:cubicBezTo>
                <a:close/>
                <a:moveTo>
                  <a:pt x="210" y="334"/>
                </a:moveTo>
                <a:cubicBezTo>
                  <a:pt x="210" y="289"/>
                  <a:pt x="173" y="252"/>
                  <a:pt x="128" y="252"/>
                </a:cubicBezTo>
                <a:cubicBezTo>
                  <a:pt x="83" y="252"/>
                  <a:pt x="47" y="289"/>
                  <a:pt x="47" y="334"/>
                </a:cubicBezTo>
                <a:moveTo>
                  <a:pt x="265" y="118"/>
                </a:moveTo>
                <a:cubicBezTo>
                  <a:pt x="296" y="118"/>
                  <a:pt x="321" y="93"/>
                  <a:pt x="321" y="62"/>
                </a:cubicBezTo>
                <a:cubicBezTo>
                  <a:pt x="321" y="31"/>
                  <a:pt x="296" y="6"/>
                  <a:pt x="265" y="6"/>
                </a:cubicBezTo>
                <a:cubicBezTo>
                  <a:pt x="234" y="6"/>
                  <a:pt x="209" y="31"/>
                  <a:pt x="209" y="62"/>
                </a:cubicBezTo>
                <a:cubicBezTo>
                  <a:pt x="209" y="93"/>
                  <a:pt x="234" y="118"/>
                  <a:pt x="265" y="118"/>
                </a:cubicBezTo>
                <a:close/>
                <a:moveTo>
                  <a:pt x="348" y="200"/>
                </a:moveTo>
                <a:cubicBezTo>
                  <a:pt x="348" y="155"/>
                  <a:pt x="311" y="118"/>
                  <a:pt x="266" y="118"/>
                </a:cubicBezTo>
                <a:cubicBezTo>
                  <a:pt x="221" y="118"/>
                  <a:pt x="184" y="155"/>
                  <a:pt x="184" y="200"/>
                </a:cubicBezTo>
                <a:moveTo>
                  <a:pt x="141" y="71"/>
                </a:moveTo>
                <a:cubicBezTo>
                  <a:pt x="141" y="31"/>
                  <a:pt x="141" y="31"/>
                  <a:pt x="141" y="31"/>
                </a:cubicBezTo>
                <a:cubicBezTo>
                  <a:pt x="141" y="14"/>
                  <a:pt x="127" y="0"/>
                  <a:pt x="11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13" y="1"/>
                  <a:pt x="0" y="15"/>
                  <a:pt x="0" y="3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88"/>
                  <a:pt x="13" y="101"/>
                  <a:pt x="29" y="102"/>
                </a:cubicBezTo>
                <a:cubicBezTo>
                  <a:pt x="29" y="102"/>
                  <a:pt x="29" y="102"/>
                  <a:pt x="29" y="102"/>
                </a:cubicBezTo>
                <a:cubicBezTo>
                  <a:pt x="110" y="102"/>
                  <a:pt x="110" y="102"/>
                  <a:pt x="110" y="102"/>
                </a:cubicBezTo>
                <a:cubicBezTo>
                  <a:pt x="179" y="102"/>
                  <a:pt x="179" y="102"/>
                  <a:pt x="179" y="102"/>
                </a:cubicBezTo>
                <a:lnTo>
                  <a:pt x="141" y="71"/>
                </a:lnTo>
                <a:close/>
              </a:path>
            </a:pathLst>
          </a:custGeom>
          <a:noFill/>
          <a:ln w="25400" cap="sq">
            <a:solidFill>
              <a:srgbClr val="00188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5979279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65992"/>
            <a:ext cx="11018520" cy="553998"/>
          </a:xfrm>
        </p:spPr>
        <p:txBody>
          <a:bodyPr/>
          <a:lstStyle/>
          <a:p>
            <a:r>
              <a:rPr lang="en-US" dirty="0"/>
              <a:t>Options for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0B459F-9C4E-4C59-83F6-870ABBFE8227}"/>
              </a:ext>
            </a:extLst>
          </p:cNvPr>
          <p:cNvSpPr/>
          <p:nvPr/>
        </p:nvSpPr>
        <p:spPr bwMode="auto">
          <a:xfrm>
            <a:off x="588265" y="1609345"/>
            <a:ext cx="3196743" cy="75346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Start with Dynamics 365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D002D0-8935-410B-A019-1DF682920CDF}"/>
              </a:ext>
            </a:extLst>
          </p:cNvPr>
          <p:cNvSpPr/>
          <p:nvPr/>
        </p:nvSpPr>
        <p:spPr bwMode="auto">
          <a:xfrm>
            <a:off x="4545787" y="1609345"/>
            <a:ext cx="3196743" cy="75346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CA2849-BD07-4C11-ABE4-DF8ED725C13D}"/>
              </a:ext>
            </a:extLst>
          </p:cNvPr>
          <p:cNvSpPr/>
          <p:nvPr/>
        </p:nvSpPr>
        <p:spPr bwMode="auto">
          <a:xfrm>
            <a:off x="8552078" y="1609345"/>
            <a:ext cx="3196743" cy="75346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Custom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571536-440B-4B81-BC68-D48D3EF0E062}"/>
              </a:ext>
            </a:extLst>
          </p:cNvPr>
          <p:cNvGrpSpPr/>
          <p:nvPr/>
        </p:nvGrpSpPr>
        <p:grpSpPr>
          <a:xfrm>
            <a:off x="8836763" y="2794130"/>
            <a:ext cx="2823668" cy="2156183"/>
            <a:chOff x="5073119" y="1312493"/>
            <a:chExt cx="6195175" cy="49760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AAA0DF-54A1-453B-8AD0-DEEF4DC43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4355" y="1312493"/>
              <a:ext cx="5303550" cy="33322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CEF016F-1EF9-401C-B8B2-85CC73615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3119" y="3276487"/>
              <a:ext cx="3711925" cy="233223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05BE89-51AA-41C4-BFFB-25B5D016B747}"/>
                </a:ext>
              </a:extLst>
            </p:cNvPr>
            <p:cNvGrpSpPr/>
            <p:nvPr/>
          </p:nvGrpSpPr>
          <p:grpSpPr>
            <a:xfrm>
              <a:off x="9350554" y="3000977"/>
              <a:ext cx="1917740" cy="3287555"/>
              <a:chOff x="9308278" y="2896981"/>
              <a:chExt cx="1917740" cy="3287555"/>
            </a:xfrm>
          </p:grpSpPr>
          <p:pic>
            <p:nvPicPr>
              <p:cNvPr id="12" name="Picture 11" descr="Machine generated alternative text:&#10;25 September 2017 02:47 PM &#10;London &#10;Add Customer &#10;Search Existing Customer &#10;Search dy Name: &#10;Aaron Bruce &#10;(9711.998-595B &#10;- Keith Brian &#10;(9711-996-5958 &#10;Kevin Bruce &#10;(9711-996-5958 &#10;Add New Customer &#10;2 Minutes &#10;Customer Service Type: &#10;Open New Account &#10;Expected Duration: &#10;30 mins &#10;4 Minutes &#10;SIGN OUT &#10;10 Minutes &#10;Add Custorner &#10;Other Stores &#10;Walk Out ">
                <a:extLst>
                  <a:ext uri="{FF2B5EF4-FFF2-40B4-BE49-F238E27FC236}">
                    <a16:creationId xmlns:a16="http://schemas.microsoft.com/office/drawing/2014/main" id="{8C98EAAA-123D-43A4-BFCE-A5EE24E7C9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" t="-1" r="66261" b="-1"/>
              <a:stretch/>
            </p:blipFill>
            <p:spPr bwMode="auto">
              <a:xfrm>
                <a:off x="9508485" y="3194844"/>
                <a:ext cx="1534653" cy="25847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2" descr="A screen shot of a computer&#10;&#10;Description generated with very high confidence">
                <a:extLst>
                  <a:ext uri="{FF2B5EF4-FFF2-40B4-BE49-F238E27FC236}">
                    <a16:creationId xmlns:a16="http://schemas.microsoft.com/office/drawing/2014/main" id="{2BD96BE9-7FBB-4806-B569-EC9E45590D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8278" y="2896981"/>
                <a:ext cx="1917740" cy="3287555"/>
              </a:xfrm>
              <a:prstGeom prst="rect">
                <a:avLst/>
              </a:prstGeom>
            </p:spPr>
          </p:pic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2CAC71C-E8FA-4DBB-BD8D-E551AAF7B83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469" y="2490699"/>
            <a:ext cx="4386333" cy="25705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97780A-8881-4051-B0A2-0DB9B19FDA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250" y="2952165"/>
            <a:ext cx="3128191" cy="174970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BB5A37-8FBB-45DE-9435-64CA46787E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4726" y="2794129"/>
            <a:ext cx="3057804" cy="2538361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11132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4399D-B558-4C05-B774-3536234CE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Power Apps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8BA8EA6-C5A5-45A9-9A28-3E00130C62BB}"/>
              </a:ext>
            </a:extLst>
          </p:cNvPr>
          <p:cNvSpPr txBox="1">
            <a:spLocks/>
          </p:cNvSpPr>
          <p:nvPr/>
        </p:nvSpPr>
        <p:spPr>
          <a:xfrm>
            <a:off x="4374453" y="4186587"/>
            <a:ext cx="3939001" cy="1924856"/>
          </a:xfrm>
          <a:prstGeom prst="rect">
            <a:avLst/>
          </a:prstGeom>
        </p:spPr>
        <p:txBody>
          <a:bodyPr vert="horz" wrap="square" lIns="198955" tIns="124347" rIns="198955" bIns="124347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243417">
              <a:defRPr/>
            </a:pPr>
            <a:r>
              <a:rPr lang="en-US" sz="2176" b="1" i="1" spc="0" dirty="0">
                <a:solidFill>
                  <a:schemeClr val="tx1"/>
                </a:solidFill>
                <a:latin typeface="Segoe UI" panose="020B0502040204020203" pitchFamily="34" charset="0"/>
              </a:rPr>
              <a:t>Model-driven apps</a:t>
            </a:r>
            <a:r>
              <a:rPr lang="en-US" sz="2176" spc="0" dirty="0">
                <a:solidFill>
                  <a:schemeClr val="tx1"/>
                </a:solidFill>
                <a:latin typeface="Segoe UI" panose="020B0502040204020203" pitchFamily="34" charset="0"/>
              </a:rPr>
              <a:t> leverage your data model, relationships, and business processes to automatically generate immersive, responsive applications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A9D90B-CF4E-4AC5-B6FB-A8BE8B3C0175}"/>
              </a:ext>
            </a:extLst>
          </p:cNvPr>
          <p:cNvSpPr txBox="1">
            <a:spLocks/>
          </p:cNvSpPr>
          <p:nvPr/>
        </p:nvSpPr>
        <p:spPr>
          <a:xfrm>
            <a:off x="489080" y="4280853"/>
            <a:ext cx="3467265" cy="1924856"/>
          </a:xfrm>
          <a:prstGeom prst="rect">
            <a:avLst/>
          </a:prstGeom>
        </p:spPr>
        <p:txBody>
          <a:bodyPr/>
          <a:lstStyle>
            <a:lvl1pPr marL="0" marR="0" indent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1" dirty="0" smtClean="0">
                <a:solidFill>
                  <a:srgbClr val="00529B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29B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29B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29B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29B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29B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354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29B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532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29B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709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29B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defTabSz="621731"/>
            <a:r>
              <a:rPr lang="en-US" sz="2176" i="1" kern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Canvas apps </a:t>
            </a:r>
            <a:r>
              <a:rPr lang="en-US" sz="2176" b="0" kern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 with user experience, with pixel-perfect control to build highly customized task- and role-based apps that mash up data from 300+ sources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F12BA7-E955-4C99-B5BA-4B4D8B35AA2D}"/>
              </a:ext>
            </a:extLst>
          </p:cNvPr>
          <p:cNvCxnSpPr>
            <a:cxnSpLocks/>
          </p:cNvCxnSpPr>
          <p:nvPr/>
        </p:nvCxnSpPr>
        <p:spPr>
          <a:xfrm>
            <a:off x="4051133" y="1203982"/>
            <a:ext cx="0" cy="486780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D8CE7109-503F-4B5F-8605-8FD852F2B006}"/>
              </a:ext>
            </a:extLst>
          </p:cNvPr>
          <p:cNvSpPr txBox="1">
            <a:spLocks/>
          </p:cNvSpPr>
          <p:nvPr/>
        </p:nvSpPr>
        <p:spPr>
          <a:xfrm>
            <a:off x="8712009" y="4280853"/>
            <a:ext cx="3315243" cy="1924856"/>
          </a:xfrm>
          <a:prstGeom prst="rect">
            <a:avLst/>
          </a:prstGeom>
        </p:spPr>
        <p:txBody>
          <a:bodyPr/>
          <a:lstStyle>
            <a:lvl1pPr marL="0" marR="0" indent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1" dirty="0" smtClean="0">
                <a:solidFill>
                  <a:srgbClr val="00529B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29B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29B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29B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29B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29B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354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29B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532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29B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709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29B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defTabSz="621731"/>
            <a:r>
              <a:rPr lang="en-US" sz="2176" i="1" kern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Portal apps </a:t>
            </a:r>
            <a:r>
              <a:rPr lang="en-US" sz="2176" b="0" kern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 web-based apps that allow both internal and external stakeholders to view and update Microsoft </a:t>
            </a:r>
            <a:r>
              <a:rPr lang="en-US" sz="2176" b="0" kern="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Dataverse</a:t>
            </a:r>
            <a:r>
              <a:rPr lang="en-US" sz="2176" b="0" kern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securely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C7AAFD-BF8D-4662-9A85-264C0E191B9D}"/>
              </a:ext>
            </a:extLst>
          </p:cNvPr>
          <p:cNvCxnSpPr>
            <a:cxnSpLocks/>
          </p:cNvCxnSpPr>
          <p:nvPr/>
        </p:nvCxnSpPr>
        <p:spPr>
          <a:xfrm>
            <a:off x="8496267" y="1243637"/>
            <a:ext cx="0" cy="486780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CE3D09E-0344-4520-88D7-3DB55D81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872" y="1319997"/>
            <a:ext cx="2837805" cy="15962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7A71FB-D671-46F2-9CE7-E625203FE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376" y="1832736"/>
            <a:ext cx="2837801" cy="15962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C0FC12-0F52-4F11-9FEF-43389B431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429" y="2345474"/>
            <a:ext cx="2837800" cy="15962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1A0145-8889-4262-9C6D-A7079D1B3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833" y="1537087"/>
            <a:ext cx="3331840" cy="1874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51194-BBBE-43E7-8064-13DDA1A36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4390" y="1330463"/>
            <a:ext cx="3096753" cy="228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5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B46A1-FF76-4589-8BB9-ADDD7FC9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model-driven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44489A-5919-4AF2-9EF4-E05F844B0B80}"/>
              </a:ext>
            </a:extLst>
          </p:cNvPr>
          <p:cNvSpPr txBox="1">
            <a:spLocks/>
          </p:cNvSpPr>
          <p:nvPr/>
        </p:nvSpPr>
        <p:spPr>
          <a:xfrm>
            <a:off x="239349" y="1350039"/>
            <a:ext cx="7817037" cy="5022914"/>
          </a:xfrm>
          <a:prstGeom prst="rect">
            <a:avLst/>
          </a:prstGeom>
        </p:spPr>
        <p:txBody>
          <a:bodyPr vert="horz" wrap="square" lIns="195072" tIns="121920" rIns="195072" bIns="121920" rtlCol="0">
            <a:spAutoFit/>
          </a:bodyPr>
          <a:lstStyle>
            <a:lvl1pPr marL="252134" marR="0" indent="-252134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29562" marR="0" indent="-177428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8314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56403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 sz="11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24493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 sz="11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074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97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920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843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</a:t>
            </a:r>
            <a:r>
              <a:rPr lang="en-US" sz="32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Dataverse</a:t>
            </a:r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data driven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Backoffice / process focused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Responsive /consistent UI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User personalization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Consistent accessibility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User tooling (Excel, import, export, etc.)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Customizing existing first-party apps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Data relationship navigation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Security trimming of UI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659830-0909-45CB-92BC-E295A27BD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386" y="1254619"/>
            <a:ext cx="2837805" cy="15962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78091A-9EDE-40A8-AC5F-0A4FC4CF8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390" y="3143877"/>
            <a:ext cx="2837801" cy="15962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D446C4-E2AB-4C62-8266-2AEB82575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6391" y="5033135"/>
            <a:ext cx="2837800" cy="15962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021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B46A1-FF76-4589-8BB9-ADDD7FC9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canvas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A9431-F717-40D1-BF51-7D50943D4B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259" y="1375654"/>
            <a:ext cx="6049784" cy="512140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Not Microsoft </a:t>
            </a:r>
            <a:r>
              <a:rPr lang="en-US" sz="3200" dirty="0" err="1"/>
              <a:t>Dataverse</a:t>
            </a:r>
            <a:r>
              <a:rPr lang="en-US" sz="3200" dirty="0"/>
              <a:t> data driven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Task focused apps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Visual presentation of info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Custom UI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Device integration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Basic offline support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SharePoint or Teams embedding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E6581-F185-4200-A1BA-06119D4E9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43" y="2057400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3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B46A1-FF76-4589-8BB9-ADDD7FC9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portals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44489A-5919-4AF2-9EF4-E05F844B0B80}"/>
              </a:ext>
            </a:extLst>
          </p:cNvPr>
          <p:cNvSpPr txBox="1">
            <a:spLocks/>
          </p:cNvSpPr>
          <p:nvPr/>
        </p:nvSpPr>
        <p:spPr>
          <a:xfrm>
            <a:off x="489079" y="1336119"/>
            <a:ext cx="6759050" cy="4628960"/>
          </a:xfrm>
          <a:prstGeom prst="rect">
            <a:avLst/>
          </a:prstGeom>
        </p:spPr>
        <p:txBody>
          <a:bodyPr vert="horz" wrap="square" lIns="195072" tIns="121920" rIns="195072" bIns="121920" rtlCol="0">
            <a:spAutoFit/>
          </a:bodyPr>
          <a:lstStyle>
            <a:lvl1pPr marL="252134" marR="0" indent="-252134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29562" marR="0" indent="-177428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8314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56403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 sz="11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24493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 sz="11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074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97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920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843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</a:t>
            </a:r>
            <a:r>
              <a:rPr lang="en-US" sz="32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Dataverse</a:t>
            </a:r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data driven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External user focused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Web application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Model-driven forms and views as framework to surface Microsoft </a:t>
            </a:r>
            <a:r>
              <a:rPr lang="en-US" sz="32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Dataverse</a:t>
            </a:r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data</a:t>
            </a:r>
          </a:p>
          <a:p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Can be customized with standard web technologies (HTML, JavaScript, CSS, etc.)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0FAAA0-3494-4C43-A975-0C57AFB6C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9" y="1681891"/>
            <a:ext cx="4330639" cy="25960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566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BEF7E-CF43-4A5C-AA44-09D2E098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79" y="228603"/>
            <a:ext cx="11296416" cy="656655"/>
          </a:xfrm>
        </p:spPr>
        <p:txBody>
          <a:bodyPr/>
          <a:lstStyle/>
          <a:p>
            <a:r>
              <a:rPr lang="en-US" sz="4267" dirty="0"/>
              <a:t>Solution architecture can have all app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67AF6-227D-4DB2-AAA1-52984767D7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208432"/>
            <a:ext cx="11546224" cy="56711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Common pattern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Administration of data using model-driven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End user canvas app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Externally facing portal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Canvas app to solve edge cases that often would be ignored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Canvas app embedded in model-driven app to introduce visuals or connectors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400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145808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A774DD-32EC-474D-9BA8-82072D82E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composition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96AA7-7B1A-4E87-A2AE-A70B7E8B1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791807"/>
          </a:xfrm>
        </p:spPr>
        <p:txBody>
          <a:bodyPr/>
          <a:lstStyle/>
          <a:p>
            <a:r>
              <a:rPr lang="en-US" dirty="0"/>
              <a:t>Large monolithic apps should be avoided</a:t>
            </a:r>
          </a:p>
          <a:p>
            <a:r>
              <a:rPr lang="en-US" dirty="0"/>
              <a:t>Too many small apps are jarring to the user if they have to context switch frequently</a:t>
            </a:r>
          </a:p>
          <a:p>
            <a:r>
              <a:rPr lang="en-US" dirty="0"/>
              <a:t>Components can be used by multiple apps, allowing composition of apps that target users with specific needs</a:t>
            </a:r>
          </a:p>
          <a:p>
            <a:r>
              <a:rPr lang="en-US" dirty="0"/>
              <a:t>Offer groups of users targeted mobile apps to save time when away from their desk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5108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2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A3FBD5A9-6ED4-4247-B514-45D69F798535}"/>
    </a:ext>
  </a:extLst>
</a:theme>
</file>

<file path=ppt/theme/theme3.xml><?xml version="1.0" encoding="utf-8"?>
<a:theme xmlns:a="http://schemas.openxmlformats.org/drawingml/2006/main" name="MicrosoftDynamicsCRM_TDM_Deck EXAMPLE STYLE">
  <a:themeElements>
    <a:clrScheme name="Custom 2">
      <a:dk1>
        <a:srgbClr val="292929"/>
      </a:dk1>
      <a:lt1>
        <a:srgbClr val="FFFFFF"/>
      </a:lt1>
      <a:dk2>
        <a:srgbClr val="00AEEF"/>
      </a:dk2>
      <a:lt2>
        <a:srgbClr val="DDDDDD"/>
      </a:lt2>
      <a:accent1>
        <a:srgbClr val="00AEEF"/>
      </a:accent1>
      <a:accent2>
        <a:srgbClr val="0071BC"/>
      </a:accent2>
      <a:accent3>
        <a:srgbClr val="00A600"/>
      </a:accent3>
      <a:accent4>
        <a:srgbClr val="8CC600"/>
      </a:accent4>
      <a:accent5>
        <a:srgbClr val="FFBE00"/>
      </a:accent5>
      <a:accent6>
        <a:srgbClr val="FF5300"/>
      </a:accent6>
      <a:hlink>
        <a:srgbClr val="00AEEF"/>
      </a:hlink>
      <a:folHlink>
        <a:srgbClr val="FF5300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3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f0391fbe-9a8a-45b6-bc24-0f8c01e689a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CB5508BC758B4786C49CAB2DACE6CD" ma:contentTypeVersion="5" ma:contentTypeDescription="Create a new document." ma:contentTypeScope="" ma:versionID="8a2e46facb131d130239f4f997e1968c">
  <xsd:schema xmlns:xsd="http://www.w3.org/2001/XMLSchema" xmlns:xs="http://www.w3.org/2001/XMLSchema" xmlns:p="http://schemas.microsoft.com/office/2006/metadata/properties" xmlns:ns2="f0391fbe-9a8a-45b6-bc24-0f8c01e689a4" targetNamespace="http://schemas.microsoft.com/office/2006/metadata/properties" ma:root="true" ma:fieldsID="fb19b40636fba2f5359d6b37ae377b3b" ns2:_="">
    <xsd:import namespace="f0391fbe-9a8a-45b6-bc24-0f8c01e689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391fbe-9a8a-45b6-bc24-0f8c01e689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2aa56320-926b-491c-9590-85cdc5addfcb"/>
    <ds:schemaRef ds:uri="b1fabdb0-6811-4e35-981a-198c29cbb8c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  <ds:schemaRef ds:uri="f0391fbe-9a8a-45b6-bc24-0f8c01e689a4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D8FAC6-1464-4CB0-9AE2-132B54AE18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391fbe-9a8a-45b6-bc24-0f8c01e689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16-9_Illustration_2018_Cloud_011</Template>
  <TotalTime>363</TotalTime>
  <Words>1844</Words>
  <Application>Microsoft Office PowerPoint</Application>
  <PresentationFormat>Widescreen</PresentationFormat>
  <Paragraphs>252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MicrosoftDynamicsCRM_TDM_Deck EXAMPLE STYLE</vt:lpstr>
      <vt:lpstr>PL-600  Power Apps Architecture</vt:lpstr>
      <vt:lpstr>Agenda</vt:lpstr>
      <vt:lpstr>Options for apps</vt:lpstr>
      <vt:lpstr>Types of Power Apps</vt:lpstr>
      <vt:lpstr>Start with model-driven</vt:lpstr>
      <vt:lpstr>Start with canvas</vt:lpstr>
      <vt:lpstr>Start with portals</vt:lpstr>
      <vt:lpstr>Solution architecture can have all app types</vt:lpstr>
      <vt:lpstr>App composition</vt:lpstr>
      <vt:lpstr>Components as part of the app architecture</vt:lpstr>
      <vt:lpstr>Types of components</vt:lpstr>
      <vt:lpstr>Canvas app components usage</vt:lpstr>
      <vt:lpstr>PCF components usage</vt:lpstr>
      <vt:lpstr>Embedded canvas on model-driven form</vt:lpstr>
      <vt:lpstr>Canvas Performance Tuning Strategy</vt:lpstr>
      <vt:lpstr>Using test studio for repeatable testing</vt:lpstr>
      <vt:lpstr>Portals</vt:lpstr>
      <vt:lpstr>Power Apps portals features</vt:lpstr>
      <vt:lpstr>Power Apps portals – use cases</vt:lpstr>
      <vt:lpstr>Wrapping up</vt:lpstr>
      <vt:lpstr>Group exercise: Evaluate needs for apps 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name or presentation title</dc:title>
  <dc:subject>&lt;Event name&gt;</dc:subject>
  <dc:creator>Evelyn Sheahan</dc:creator>
  <cp:keywords/>
  <dc:description/>
  <cp:lastModifiedBy>sumit gupta</cp:lastModifiedBy>
  <cp:revision>44</cp:revision>
  <dcterms:created xsi:type="dcterms:W3CDTF">2018-07-31T14:16:34Z</dcterms:created>
  <dcterms:modified xsi:type="dcterms:W3CDTF">2022-03-16T03:45:03Z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0x0101005ACB5508BC758B4786C49CAB2DACE6CD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